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59" r:id="rId2"/>
    <p:sldId id="485" r:id="rId3"/>
    <p:sldId id="489" r:id="rId4"/>
    <p:sldId id="488" r:id="rId5"/>
    <p:sldId id="486" r:id="rId6"/>
    <p:sldId id="494" r:id="rId7"/>
    <p:sldId id="495" r:id="rId8"/>
    <p:sldId id="487" r:id="rId9"/>
    <p:sldId id="490" r:id="rId10"/>
    <p:sldId id="498" r:id="rId11"/>
    <p:sldId id="496" r:id="rId12"/>
    <p:sldId id="460" r:id="rId13"/>
    <p:sldId id="492" r:id="rId14"/>
    <p:sldId id="493" r:id="rId15"/>
    <p:sldId id="479" r:id="rId16"/>
    <p:sldId id="482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85308D-32E9-4C8B-8B6F-A64627503807}" v="141" dt="2022-04-19T15:28:08.574"/>
    <p1510:client id="{EEE1CB14-C240-480E-A790-6FA041F14D54}" v="32" dt="2022-04-19T15:18:07.2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168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l Vlček" userId="dc024676-bb40-47d3-b7ad-b95df1e5ab95" providerId="ADAL" clId="{EEE1CB14-C240-480E-A790-6FA041F14D54}"/>
    <pc:docChg chg="addSld modSld sldOrd">
      <pc:chgData name="Michal Vlček" userId="dc024676-bb40-47d3-b7ad-b95df1e5ab95" providerId="ADAL" clId="{EEE1CB14-C240-480E-A790-6FA041F14D54}" dt="2022-04-19T15:18:07.235" v="33" actId="20577"/>
      <pc:docMkLst>
        <pc:docMk/>
      </pc:docMkLst>
      <pc:sldChg chg="addSp modSp mod">
        <pc:chgData name="Michal Vlček" userId="dc024676-bb40-47d3-b7ad-b95df1e5ab95" providerId="ADAL" clId="{EEE1CB14-C240-480E-A790-6FA041F14D54}" dt="2022-04-19T15:16:18.588" v="17" actId="403"/>
        <pc:sldMkLst>
          <pc:docMk/>
          <pc:sldMk cId="1697234696" sldId="482"/>
        </pc:sldMkLst>
        <pc:spChg chg="add mod">
          <ac:chgData name="Michal Vlček" userId="dc024676-bb40-47d3-b7ad-b95df1e5ab95" providerId="ADAL" clId="{EEE1CB14-C240-480E-A790-6FA041F14D54}" dt="2022-04-19T15:16:18.588" v="17" actId="403"/>
          <ac:spMkLst>
            <pc:docMk/>
            <pc:sldMk cId="1697234696" sldId="482"/>
            <ac:spMk id="3" creationId="{BACE262D-91ED-4AA9-8C25-61840971BE50}"/>
          </ac:spMkLst>
        </pc:spChg>
      </pc:sldChg>
      <pc:sldChg chg="ord">
        <pc:chgData name="Michal Vlček" userId="dc024676-bb40-47d3-b7ad-b95df1e5ab95" providerId="ADAL" clId="{EEE1CB14-C240-480E-A790-6FA041F14D54}" dt="2022-04-19T15:17:30.350" v="19"/>
        <pc:sldMkLst>
          <pc:docMk/>
          <pc:sldMk cId="2394720403" sldId="486"/>
        </pc:sldMkLst>
      </pc:sldChg>
      <pc:sldChg chg="ord">
        <pc:chgData name="Michal Vlček" userId="dc024676-bb40-47d3-b7ad-b95df1e5ab95" providerId="ADAL" clId="{EEE1CB14-C240-480E-A790-6FA041F14D54}" dt="2022-04-19T15:17:30.350" v="19"/>
        <pc:sldMkLst>
          <pc:docMk/>
          <pc:sldMk cId="3466919737" sldId="488"/>
        </pc:sldMkLst>
      </pc:sldChg>
      <pc:sldChg chg="new">
        <pc:chgData name="Michal Vlček" userId="dc024676-bb40-47d3-b7ad-b95df1e5ab95" providerId="ADAL" clId="{EEE1CB14-C240-480E-A790-6FA041F14D54}" dt="2022-04-19T12:03:40.063" v="0" actId="680"/>
        <pc:sldMkLst>
          <pc:docMk/>
          <pc:sldMk cId="7888801" sldId="491"/>
        </pc:sldMkLst>
      </pc:sldChg>
      <pc:sldChg chg="delSp modSp add mod setBg delDesignElem">
        <pc:chgData name="Michal Vlček" userId="dc024676-bb40-47d3-b7ad-b95df1e5ab95" providerId="ADAL" clId="{EEE1CB14-C240-480E-A790-6FA041F14D54}" dt="2022-04-19T15:18:07.235" v="33" actId="20577"/>
        <pc:sldMkLst>
          <pc:docMk/>
          <pc:sldMk cId="2019244906" sldId="494"/>
        </pc:sldMkLst>
        <pc:spChg chg="mod">
          <ac:chgData name="Michal Vlček" userId="dc024676-bb40-47d3-b7ad-b95df1e5ab95" providerId="ADAL" clId="{EEE1CB14-C240-480E-A790-6FA041F14D54}" dt="2022-04-19T15:18:07.235" v="33" actId="20577"/>
          <ac:spMkLst>
            <pc:docMk/>
            <pc:sldMk cId="2019244906" sldId="494"/>
            <ac:spMk id="2" creationId="{7711C42B-6D8A-4963-A962-5FCA8950E183}"/>
          </ac:spMkLst>
        </pc:spChg>
        <pc:spChg chg="del">
          <ac:chgData name="Michal Vlček" userId="dc024676-bb40-47d3-b7ad-b95df1e5ab95" providerId="ADAL" clId="{EEE1CB14-C240-480E-A790-6FA041F14D54}" dt="2022-04-19T15:17:58.780" v="21"/>
          <ac:spMkLst>
            <pc:docMk/>
            <pc:sldMk cId="2019244906" sldId="494"/>
            <ac:spMk id="5" creationId="{8D06CE56-3881-4ADA-8CEF-D18B02C242A3}"/>
          </ac:spMkLst>
        </pc:spChg>
        <pc:spChg chg="del">
          <ac:chgData name="Michal Vlček" userId="dc024676-bb40-47d3-b7ad-b95df1e5ab95" providerId="ADAL" clId="{EEE1CB14-C240-480E-A790-6FA041F14D54}" dt="2022-04-19T15:17:58.780" v="21"/>
          <ac:spMkLst>
            <pc:docMk/>
            <pc:sldMk cId="2019244906" sldId="494"/>
            <ac:spMk id="6" creationId="{79F3C543-62EC-4433-9C93-A2CD8764E9B4}"/>
          </ac:spMkLst>
        </pc:spChg>
        <pc:spChg chg="del">
          <ac:chgData name="Michal Vlček" userId="dc024676-bb40-47d3-b7ad-b95df1e5ab95" providerId="ADAL" clId="{EEE1CB14-C240-480E-A790-6FA041F14D54}" dt="2022-04-19T15:17:58.780" v="21"/>
          <ac:spMkLst>
            <pc:docMk/>
            <pc:sldMk cId="2019244906" sldId="494"/>
            <ac:spMk id="7" creationId="{5DCB5928-DC7D-4612-9922-441966E15627}"/>
          </ac:spMkLst>
        </pc:spChg>
        <pc:spChg chg="del">
          <ac:chgData name="Michal Vlček" userId="dc024676-bb40-47d3-b7ad-b95df1e5ab95" providerId="ADAL" clId="{EEE1CB14-C240-480E-A790-6FA041F14D54}" dt="2022-04-19T15:17:58.780" v="21"/>
          <ac:spMkLst>
            <pc:docMk/>
            <pc:sldMk cId="2019244906" sldId="494"/>
            <ac:spMk id="9" creationId="{682C1161-1736-45EC-99B7-33F3CAE9D517}"/>
          </ac:spMkLst>
        </pc:spChg>
        <pc:spChg chg="del">
          <ac:chgData name="Michal Vlček" userId="dc024676-bb40-47d3-b7ad-b95df1e5ab95" providerId="ADAL" clId="{EEE1CB14-C240-480E-A790-6FA041F14D54}" dt="2022-04-19T15:17:58.780" v="21"/>
          <ac:spMkLst>
            <pc:docMk/>
            <pc:sldMk cId="2019244906" sldId="494"/>
            <ac:spMk id="11" creationId="{84D4DDB8-B68F-45B0-9F62-C4279996F672}"/>
          </ac:spMkLst>
        </pc:spChg>
        <pc:spChg chg="del">
          <ac:chgData name="Michal Vlček" userId="dc024676-bb40-47d3-b7ad-b95df1e5ab95" providerId="ADAL" clId="{EEE1CB14-C240-480E-A790-6FA041F14D54}" dt="2022-04-19T15:17:58.780" v="21"/>
          <ac:spMkLst>
            <pc:docMk/>
            <pc:sldMk cId="2019244906" sldId="494"/>
            <ac:spMk id="13" creationId="{AF2F604E-43BE-4DC3-B983-E071523364F8}"/>
          </ac:spMkLst>
        </pc:spChg>
        <pc:spChg chg="del">
          <ac:chgData name="Michal Vlček" userId="dc024676-bb40-47d3-b7ad-b95df1e5ab95" providerId="ADAL" clId="{EEE1CB14-C240-480E-A790-6FA041F14D54}" dt="2022-04-19T15:17:58.780" v="21"/>
          <ac:spMkLst>
            <pc:docMk/>
            <pc:sldMk cId="2019244906" sldId="494"/>
            <ac:spMk id="15" creationId="{08C9B587-E65E-4B52-B37C-ABEBB6E87928}"/>
          </ac:spMkLst>
        </pc:spChg>
      </pc:sldChg>
    </pc:docChg>
  </pc:docChgLst>
  <pc:docChgLst>
    <pc:chgData name="Michal Vlček" userId="dc024676-bb40-47d3-b7ad-b95df1e5ab95" providerId="ADAL" clId="{9185308D-32E9-4C8B-8B6F-A64627503807}"/>
    <pc:docChg chg="undo custSel addSld delSld modSld sldOrd">
      <pc:chgData name="Michal Vlček" userId="dc024676-bb40-47d3-b7ad-b95df1e5ab95" providerId="ADAL" clId="{9185308D-32E9-4C8B-8B6F-A64627503807}" dt="2022-04-19T15:28:08.574" v="371" actId="47"/>
      <pc:docMkLst>
        <pc:docMk/>
      </pc:docMkLst>
      <pc:sldChg chg="mod modShow">
        <pc:chgData name="Michal Vlček" userId="dc024676-bb40-47d3-b7ad-b95df1e5ab95" providerId="ADAL" clId="{9185308D-32E9-4C8B-8B6F-A64627503807}" dt="2022-04-19T11:22:52.770" v="0" actId="729"/>
        <pc:sldMkLst>
          <pc:docMk/>
          <pc:sldMk cId="3072888162" sldId="459"/>
        </pc:sldMkLst>
      </pc:sldChg>
      <pc:sldChg chg="addSp delSp modSp add del mod ord">
        <pc:chgData name="Michal Vlček" userId="dc024676-bb40-47d3-b7ad-b95df1e5ab95" providerId="ADAL" clId="{9185308D-32E9-4C8B-8B6F-A64627503807}" dt="2022-04-19T11:54:51.802" v="238"/>
        <pc:sldMkLst>
          <pc:docMk/>
          <pc:sldMk cId="2930895469" sldId="460"/>
        </pc:sldMkLst>
        <pc:spChg chg="mod">
          <ac:chgData name="Michal Vlček" userId="dc024676-bb40-47d3-b7ad-b95df1e5ab95" providerId="ADAL" clId="{9185308D-32E9-4C8B-8B6F-A64627503807}" dt="2022-04-19T11:54:43.177" v="236" actId="20577"/>
          <ac:spMkLst>
            <pc:docMk/>
            <pc:sldMk cId="2930895469" sldId="460"/>
            <ac:spMk id="2" creationId="{A6335584-B443-40DB-BDCB-31A837AD1BDC}"/>
          </ac:spMkLst>
        </pc:spChg>
        <pc:spChg chg="del">
          <ac:chgData name="Michal Vlček" userId="dc024676-bb40-47d3-b7ad-b95df1e5ab95" providerId="ADAL" clId="{9185308D-32E9-4C8B-8B6F-A64627503807}" dt="2022-04-19T11:54:31.922" v="207" actId="478"/>
          <ac:spMkLst>
            <pc:docMk/>
            <pc:sldMk cId="2930895469" sldId="460"/>
            <ac:spMk id="3" creationId="{CA100789-76F4-4EAC-97F3-01DD6B28E6E7}"/>
          </ac:spMkLst>
        </pc:spChg>
        <pc:spChg chg="add mod">
          <ac:chgData name="Michal Vlček" userId="dc024676-bb40-47d3-b7ad-b95df1e5ab95" providerId="ADAL" clId="{9185308D-32E9-4C8B-8B6F-A64627503807}" dt="2022-04-19T11:54:31.922" v="207" actId="478"/>
          <ac:spMkLst>
            <pc:docMk/>
            <pc:sldMk cId="2930895469" sldId="460"/>
            <ac:spMk id="6" creationId="{D333CF7B-3C42-4871-9309-11AE328DA936}"/>
          </ac:spMkLst>
        </pc:spChg>
      </pc:sldChg>
      <pc:sldChg chg="del mod ord modShow">
        <pc:chgData name="Michal Vlček" userId="dc024676-bb40-47d3-b7ad-b95df1e5ab95" providerId="ADAL" clId="{9185308D-32E9-4C8B-8B6F-A64627503807}" dt="2022-04-19T15:22:45.469" v="343" actId="47"/>
        <pc:sldMkLst>
          <pc:docMk/>
          <pc:sldMk cId="1526678933" sldId="461"/>
        </pc:sldMkLst>
      </pc:sldChg>
      <pc:sldChg chg="del">
        <pc:chgData name="Michal Vlček" userId="dc024676-bb40-47d3-b7ad-b95df1e5ab95" providerId="ADAL" clId="{9185308D-32E9-4C8B-8B6F-A64627503807}" dt="2022-04-19T11:55:43.188" v="241" actId="47"/>
        <pc:sldMkLst>
          <pc:docMk/>
          <pc:sldMk cId="2582514801" sldId="462"/>
        </pc:sldMkLst>
      </pc:sldChg>
      <pc:sldChg chg="del">
        <pc:chgData name="Michal Vlček" userId="dc024676-bb40-47d3-b7ad-b95df1e5ab95" providerId="ADAL" clId="{9185308D-32E9-4C8B-8B6F-A64627503807}" dt="2022-04-19T11:55:43.188" v="241" actId="47"/>
        <pc:sldMkLst>
          <pc:docMk/>
          <pc:sldMk cId="2665360213" sldId="463"/>
        </pc:sldMkLst>
      </pc:sldChg>
      <pc:sldChg chg="del">
        <pc:chgData name="Michal Vlček" userId="dc024676-bb40-47d3-b7ad-b95df1e5ab95" providerId="ADAL" clId="{9185308D-32E9-4C8B-8B6F-A64627503807}" dt="2022-04-19T11:55:43.188" v="241" actId="47"/>
        <pc:sldMkLst>
          <pc:docMk/>
          <pc:sldMk cId="623949573" sldId="464"/>
        </pc:sldMkLst>
      </pc:sldChg>
      <pc:sldChg chg="del">
        <pc:chgData name="Michal Vlček" userId="dc024676-bb40-47d3-b7ad-b95df1e5ab95" providerId="ADAL" clId="{9185308D-32E9-4C8B-8B6F-A64627503807}" dt="2022-04-19T11:55:43.188" v="241" actId="47"/>
        <pc:sldMkLst>
          <pc:docMk/>
          <pc:sldMk cId="925528281" sldId="466"/>
        </pc:sldMkLst>
      </pc:sldChg>
      <pc:sldChg chg="del">
        <pc:chgData name="Michal Vlček" userId="dc024676-bb40-47d3-b7ad-b95df1e5ab95" providerId="ADAL" clId="{9185308D-32E9-4C8B-8B6F-A64627503807}" dt="2022-04-19T11:55:43.188" v="241" actId="47"/>
        <pc:sldMkLst>
          <pc:docMk/>
          <pc:sldMk cId="2262124544" sldId="467"/>
        </pc:sldMkLst>
      </pc:sldChg>
      <pc:sldChg chg="del">
        <pc:chgData name="Michal Vlček" userId="dc024676-bb40-47d3-b7ad-b95df1e5ab95" providerId="ADAL" clId="{9185308D-32E9-4C8B-8B6F-A64627503807}" dt="2022-04-19T11:55:43.188" v="241" actId="47"/>
        <pc:sldMkLst>
          <pc:docMk/>
          <pc:sldMk cId="3464629584" sldId="469"/>
        </pc:sldMkLst>
      </pc:sldChg>
      <pc:sldChg chg="del">
        <pc:chgData name="Michal Vlček" userId="dc024676-bb40-47d3-b7ad-b95df1e5ab95" providerId="ADAL" clId="{9185308D-32E9-4C8B-8B6F-A64627503807}" dt="2022-04-19T11:55:43.188" v="241" actId="47"/>
        <pc:sldMkLst>
          <pc:docMk/>
          <pc:sldMk cId="1988988943" sldId="470"/>
        </pc:sldMkLst>
      </pc:sldChg>
      <pc:sldChg chg="del">
        <pc:chgData name="Michal Vlček" userId="dc024676-bb40-47d3-b7ad-b95df1e5ab95" providerId="ADAL" clId="{9185308D-32E9-4C8B-8B6F-A64627503807}" dt="2022-04-19T11:55:43.188" v="241" actId="47"/>
        <pc:sldMkLst>
          <pc:docMk/>
          <pc:sldMk cId="1079193765" sldId="471"/>
        </pc:sldMkLst>
      </pc:sldChg>
      <pc:sldChg chg="del">
        <pc:chgData name="Michal Vlček" userId="dc024676-bb40-47d3-b7ad-b95df1e5ab95" providerId="ADAL" clId="{9185308D-32E9-4C8B-8B6F-A64627503807}" dt="2022-04-19T11:55:43.188" v="241" actId="47"/>
        <pc:sldMkLst>
          <pc:docMk/>
          <pc:sldMk cId="1606899861" sldId="472"/>
        </pc:sldMkLst>
      </pc:sldChg>
      <pc:sldChg chg="del">
        <pc:chgData name="Michal Vlček" userId="dc024676-bb40-47d3-b7ad-b95df1e5ab95" providerId="ADAL" clId="{9185308D-32E9-4C8B-8B6F-A64627503807}" dt="2022-04-19T11:55:43.188" v="241" actId="47"/>
        <pc:sldMkLst>
          <pc:docMk/>
          <pc:sldMk cId="3108548334" sldId="473"/>
        </pc:sldMkLst>
      </pc:sldChg>
      <pc:sldChg chg="del">
        <pc:chgData name="Michal Vlček" userId="dc024676-bb40-47d3-b7ad-b95df1e5ab95" providerId="ADAL" clId="{9185308D-32E9-4C8B-8B6F-A64627503807}" dt="2022-04-19T11:55:43.188" v="241" actId="47"/>
        <pc:sldMkLst>
          <pc:docMk/>
          <pc:sldMk cId="3622164309" sldId="474"/>
        </pc:sldMkLst>
      </pc:sldChg>
      <pc:sldChg chg="del">
        <pc:chgData name="Michal Vlček" userId="dc024676-bb40-47d3-b7ad-b95df1e5ab95" providerId="ADAL" clId="{9185308D-32E9-4C8B-8B6F-A64627503807}" dt="2022-04-19T11:55:43.188" v="241" actId="47"/>
        <pc:sldMkLst>
          <pc:docMk/>
          <pc:sldMk cId="696591812" sldId="475"/>
        </pc:sldMkLst>
      </pc:sldChg>
      <pc:sldChg chg="del">
        <pc:chgData name="Michal Vlček" userId="dc024676-bb40-47d3-b7ad-b95df1e5ab95" providerId="ADAL" clId="{9185308D-32E9-4C8B-8B6F-A64627503807}" dt="2022-04-19T11:55:43.188" v="241" actId="47"/>
        <pc:sldMkLst>
          <pc:docMk/>
          <pc:sldMk cId="791057065" sldId="476"/>
        </pc:sldMkLst>
      </pc:sldChg>
      <pc:sldChg chg="del">
        <pc:chgData name="Michal Vlček" userId="dc024676-bb40-47d3-b7ad-b95df1e5ab95" providerId="ADAL" clId="{9185308D-32E9-4C8B-8B6F-A64627503807}" dt="2022-04-19T11:55:43.188" v="241" actId="47"/>
        <pc:sldMkLst>
          <pc:docMk/>
          <pc:sldMk cId="1046968328" sldId="477"/>
        </pc:sldMkLst>
      </pc:sldChg>
      <pc:sldChg chg="del">
        <pc:chgData name="Michal Vlček" userId="dc024676-bb40-47d3-b7ad-b95df1e5ab95" providerId="ADAL" clId="{9185308D-32E9-4C8B-8B6F-A64627503807}" dt="2022-04-19T11:55:43.188" v="241" actId="47"/>
        <pc:sldMkLst>
          <pc:docMk/>
          <pc:sldMk cId="1816006987" sldId="480"/>
        </pc:sldMkLst>
      </pc:sldChg>
      <pc:sldChg chg="del">
        <pc:chgData name="Michal Vlček" userId="dc024676-bb40-47d3-b7ad-b95df1e5ab95" providerId="ADAL" clId="{9185308D-32E9-4C8B-8B6F-A64627503807}" dt="2022-04-19T11:55:43.188" v="241" actId="47"/>
        <pc:sldMkLst>
          <pc:docMk/>
          <pc:sldMk cId="3495235990" sldId="481"/>
        </pc:sldMkLst>
      </pc:sldChg>
      <pc:sldChg chg="del">
        <pc:chgData name="Michal Vlček" userId="dc024676-bb40-47d3-b7ad-b95df1e5ab95" providerId="ADAL" clId="{9185308D-32E9-4C8B-8B6F-A64627503807}" dt="2022-04-19T11:55:43.188" v="241" actId="47"/>
        <pc:sldMkLst>
          <pc:docMk/>
          <pc:sldMk cId="2750002930" sldId="483"/>
        </pc:sldMkLst>
      </pc:sldChg>
      <pc:sldChg chg="new del">
        <pc:chgData name="Michal Vlček" userId="dc024676-bb40-47d3-b7ad-b95df1e5ab95" providerId="ADAL" clId="{9185308D-32E9-4C8B-8B6F-A64627503807}" dt="2022-04-19T11:27:46.207" v="3" actId="680"/>
        <pc:sldMkLst>
          <pc:docMk/>
          <pc:sldMk cId="576142469" sldId="484"/>
        </pc:sldMkLst>
      </pc:sldChg>
      <pc:sldChg chg="addSp modSp new del mod">
        <pc:chgData name="Michal Vlček" userId="dc024676-bb40-47d3-b7ad-b95df1e5ab95" providerId="ADAL" clId="{9185308D-32E9-4C8B-8B6F-A64627503807}" dt="2022-04-19T11:30:18.532" v="49" actId="47"/>
        <pc:sldMkLst>
          <pc:docMk/>
          <pc:sldMk cId="2046085468" sldId="484"/>
        </pc:sldMkLst>
        <pc:spChg chg="mod">
          <ac:chgData name="Michal Vlček" userId="dc024676-bb40-47d3-b7ad-b95df1e5ab95" providerId="ADAL" clId="{9185308D-32E9-4C8B-8B6F-A64627503807}" dt="2022-04-19T11:28:28.992" v="31" actId="20577"/>
          <ac:spMkLst>
            <pc:docMk/>
            <pc:sldMk cId="2046085468" sldId="484"/>
            <ac:spMk id="2" creationId="{7B4291CE-8DC8-4586-9B86-08AB8BC36287}"/>
          </ac:spMkLst>
        </pc:spChg>
        <pc:picChg chg="add mod">
          <ac:chgData name="Michal Vlček" userId="dc024676-bb40-47d3-b7ad-b95df1e5ab95" providerId="ADAL" clId="{9185308D-32E9-4C8B-8B6F-A64627503807}" dt="2022-04-19T11:28:04.326" v="7" actId="1076"/>
          <ac:picMkLst>
            <pc:docMk/>
            <pc:sldMk cId="2046085468" sldId="484"/>
            <ac:picMk id="5" creationId="{2C83A957-90C5-4EEF-AA73-AF59E884EBC3}"/>
          </ac:picMkLst>
        </pc:picChg>
      </pc:sldChg>
      <pc:sldChg chg="addSp delSp modSp new mod setBg">
        <pc:chgData name="Michal Vlček" userId="dc024676-bb40-47d3-b7ad-b95df1e5ab95" providerId="ADAL" clId="{9185308D-32E9-4C8B-8B6F-A64627503807}" dt="2022-04-19T11:30:11.738" v="47"/>
        <pc:sldMkLst>
          <pc:docMk/>
          <pc:sldMk cId="1725356137" sldId="485"/>
        </pc:sldMkLst>
        <pc:spChg chg="add mod ord">
          <ac:chgData name="Michal Vlček" userId="dc024676-bb40-47d3-b7ad-b95df1e5ab95" providerId="ADAL" clId="{9185308D-32E9-4C8B-8B6F-A64627503807}" dt="2022-04-19T11:29:50.330" v="43" actId="26606"/>
          <ac:spMkLst>
            <pc:docMk/>
            <pc:sldMk cId="1725356137" sldId="485"/>
            <ac:spMk id="2" creationId="{7711C42B-6D8A-4963-A962-5FCA8950E183}"/>
          </ac:spMkLst>
        </pc:spChg>
        <pc:spChg chg="add del">
          <ac:chgData name="Michal Vlček" userId="dc024676-bb40-47d3-b7ad-b95df1e5ab95" providerId="ADAL" clId="{9185308D-32E9-4C8B-8B6F-A64627503807}" dt="2022-04-19T11:29:50.330" v="43" actId="26606"/>
          <ac:spMkLst>
            <pc:docMk/>
            <pc:sldMk cId="1725356137" sldId="485"/>
            <ac:spMk id="8" creationId="{8D06CE56-3881-4ADA-8CEF-D18B02C242A3}"/>
          </ac:spMkLst>
        </pc:spChg>
        <pc:spChg chg="add del">
          <ac:chgData name="Michal Vlček" userId="dc024676-bb40-47d3-b7ad-b95df1e5ab95" providerId="ADAL" clId="{9185308D-32E9-4C8B-8B6F-A64627503807}" dt="2022-04-19T11:29:50.330" v="43" actId="26606"/>
          <ac:spMkLst>
            <pc:docMk/>
            <pc:sldMk cId="1725356137" sldId="485"/>
            <ac:spMk id="10" creationId="{79F3C543-62EC-4433-9C93-A2CD8764E9B4}"/>
          </ac:spMkLst>
        </pc:spChg>
        <pc:spChg chg="add del">
          <ac:chgData name="Michal Vlček" userId="dc024676-bb40-47d3-b7ad-b95df1e5ab95" providerId="ADAL" clId="{9185308D-32E9-4C8B-8B6F-A64627503807}" dt="2022-04-19T11:29:50.330" v="43" actId="26606"/>
          <ac:spMkLst>
            <pc:docMk/>
            <pc:sldMk cId="1725356137" sldId="485"/>
            <ac:spMk id="12" creationId="{5DCB5928-DC7D-4612-9922-441966E15627}"/>
          </ac:spMkLst>
        </pc:spChg>
        <pc:spChg chg="add del">
          <ac:chgData name="Michal Vlček" userId="dc024676-bb40-47d3-b7ad-b95df1e5ab95" providerId="ADAL" clId="{9185308D-32E9-4C8B-8B6F-A64627503807}" dt="2022-04-19T11:29:50.330" v="43" actId="26606"/>
          <ac:spMkLst>
            <pc:docMk/>
            <pc:sldMk cId="1725356137" sldId="485"/>
            <ac:spMk id="14" creationId="{682C1161-1736-45EC-99B7-33F3CAE9D517}"/>
          </ac:spMkLst>
        </pc:spChg>
        <pc:spChg chg="add del mod">
          <ac:chgData name="Michal Vlček" userId="dc024676-bb40-47d3-b7ad-b95df1e5ab95" providerId="ADAL" clId="{9185308D-32E9-4C8B-8B6F-A64627503807}" dt="2022-04-19T11:30:11.738" v="47"/>
          <ac:spMkLst>
            <pc:docMk/>
            <pc:sldMk cId="1725356137" sldId="485"/>
            <ac:spMk id="15" creationId="{65B43FEF-C8E3-4105-8329-26B9959BE3E4}"/>
          </ac:spMkLst>
        </pc:spChg>
        <pc:spChg chg="add del">
          <ac:chgData name="Michal Vlček" userId="dc024676-bb40-47d3-b7ad-b95df1e5ab95" providerId="ADAL" clId="{9185308D-32E9-4C8B-8B6F-A64627503807}" dt="2022-04-19T11:29:50.330" v="43" actId="26606"/>
          <ac:spMkLst>
            <pc:docMk/>
            <pc:sldMk cId="1725356137" sldId="485"/>
            <ac:spMk id="16" creationId="{84D4DDB8-B68F-45B0-9F62-C4279996F672}"/>
          </ac:spMkLst>
        </pc:spChg>
        <pc:spChg chg="add del">
          <ac:chgData name="Michal Vlček" userId="dc024676-bb40-47d3-b7ad-b95df1e5ab95" providerId="ADAL" clId="{9185308D-32E9-4C8B-8B6F-A64627503807}" dt="2022-04-19T11:29:50.330" v="43" actId="26606"/>
          <ac:spMkLst>
            <pc:docMk/>
            <pc:sldMk cId="1725356137" sldId="485"/>
            <ac:spMk id="18" creationId="{AF2F604E-43BE-4DC3-B983-E071523364F8}"/>
          </ac:spMkLst>
        </pc:spChg>
        <pc:spChg chg="add del">
          <ac:chgData name="Michal Vlček" userId="dc024676-bb40-47d3-b7ad-b95df1e5ab95" providerId="ADAL" clId="{9185308D-32E9-4C8B-8B6F-A64627503807}" dt="2022-04-19T11:29:50.330" v="43" actId="26606"/>
          <ac:spMkLst>
            <pc:docMk/>
            <pc:sldMk cId="1725356137" sldId="485"/>
            <ac:spMk id="20" creationId="{08C9B587-E65E-4B52-B37C-ABEBB6E87928}"/>
          </ac:spMkLst>
        </pc:spChg>
        <pc:spChg chg="add del">
          <ac:chgData name="Michal Vlček" userId="dc024676-bb40-47d3-b7ad-b95df1e5ab95" providerId="ADAL" clId="{9185308D-32E9-4C8B-8B6F-A64627503807}" dt="2022-04-19T11:29:50.330" v="43" actId="26606"/>
          <ac:spMkLst>
            <pc:docMk/>
            <pc:sldMk cId="1725356137" sldId="485"/>
            <ac:spMk id="25" creationId="{8D06CE56-3881-4ADA-8CEF-D18B02C242A3}"/>
          </ac:spMkLst>
        </pc:spChg>
        <pc:spChg chg="add del">
          <ac:chgData name="Michal Vlček" userId="dc024676-bb40-47d3-b7ad-b95df1e5ab95" providerId="ADAL" clId="{9185308D-32E9-4C8B-8B6F-A64627503807}" dt="2022-04-19T11:29:50.330" v="43" actId="26606"/>
          <ac:spMkLst>
            <pc:docMk/>
            <pc:sldMk cId="1725356137" sldId="485"/>
            <ac:spMk id="27" creationId="{79F3C543-62EC-4433-9C93-A2CD8764E9B4}"/>
          </ac:spMkLst>
        </pc:spChg>
        <pc:spChg chg="add del">
          <ac:chgData name="Michal Vlček" userId="dc024676-bb40-47d3-b7ad-b95df1e5ab95" providerId="ADAL" clId="{9185308D-32E9-4C8B-8B6F-A64627503807}" dt="2022-04-19T11:29:50.330" v="43" actId="26606"/>
          <ac:spMkLst>
            <pc:docMk/>
            <pc:sldMk cId="1725356137" sldId="485"/>
            <ac:spMk id="29" creationId="{007891EC-4501-44ED-A8C8-B11B6DB767AB}"/>
          </ac:spMkLst>
        </pc:spChg>
        <pc:picChg chg="add mod">
          <ac:chgData name="Michal Vlček" userId="dc024676-bb40-47d3-b7ad-b95df1e5ab95" providerId="ADAL" clId="{9185308D-32E9-4C8B-8B6F-A64627503807}" dt="2022-04-19T11:29:58.795" v="45" actId="1076"/>
          <ac:picMkLst>
            <pc:docMk/>
            <pc:sldMk cId="1725356137" sldId="485"/>
            <ac:picMk id="3" creationId="{6F41BEAD-20FB-4D5C-81A9-B37FAF6D916C}"/>
          </ac:picMkLst>
        </pc:picChg>
        <pc:picChg chg="add del mod">
          <ac:chgData name="Michal Vlček" userId="dc024676-bb40-47d3-b7ad-b95df1e5ab95" providerId="ADAL" clId="{9185308D-32E9-4C8B-8B6F-A64627503807}" dt="2022-04-19T11:30:11.738" v="47"/>
          <ac:picMkLst>
            <pc:docMk/>
            <pc:sldMk cId="1725356137" sldId="485"/>
            <ac:picMk id="17" creationId="{8FC7CEF3-43D2-46B3-88E2-F947A67F80C8}"/>
          </ac:picMkLst>
        </pc:picChg>
        <pc:cxnChg chg="add del">
          <ac:chgData name="Michal Vlček" userId="dc024676-bb40-47d3-b7ad-b95df1e5ab95" providerId="ADAL" clId="{9185308D-32E9-4C8B-8B6F-A64627503807}" dt="2022-04-19T11:29:50.330" v="43" actId="26606"/>
          <ac:cxnSpMkLst>
            <pc:docMk/>
            <pc:sldMk cId="1725356137" sldId="485"/>
            <ac:cxnSpMk id="31" creationId="{34E5597F-CE67-4085-9548-E6A8036DA3BB}"/>
          </ac:cxnSpMkLst>
        </pc:cxnChg>
      </pc:sldChg>
      <pc:sldChg chg="addSp modSp new mod">
        <pc:chgData name="Michal Vlček" userId="dc024676-bb40-47d3-b7ad-b95df1e5ab95" providerId="ADAL" clId="{9185308D-32E9-4C8B-8B6F-A64627503807}" dt="2022-04-19T15:22:10.378" v="340" actId="1076"/>
        <pc:sldMkLst>
          <pc:docMk/>
          <pc:sldMk cId="2394720403" sldId="486"/>
        </pc:sldMkLst>
        <pc:picChg chg="add mod">
          <ac:chgData name="Michal Vlček" userId="dc024676-bb40-47d3-b7ad-b95df1e5ab95" providerId="ADAL" clId="{9185308D-32E9-4C8B-8B6F-A64627503807}" dt="2022-04-19T15:22:10.378" v="340" actId="1076"/>
          <ac:picMkLst>
            <pc:docMk/>
            <pc:sldMk cId="2394720403" sldId="486"/>
            <ac:picMk id="3" creationId="{F61E07BB-91B2-430B-BB84-C95702AD64D8}"/>
          </ac:picMkLst>
        </pc:picChg>
      </pc:sldChg>
      <pc:sldChg chg="addSp delSp modSp add mod ord setBg delDesignElem">
        <pc:chgData name="Michal Vlček" userId="dc024676-bb40-47d3-b7ad-b95df1e5ab95" providerId="ADAL" clId="{9185308D-32E9-4C8B-8B6F-A64627503807}" dt="2022-04-19T11:34:31.850" v="68"/>
        <pc:sldMkLst>
          <pc:docMk/>
          <pc:sldMk cId="2984787132" sldId="487"/>
        </pc:sldMkLst>
        <pc:spChg chg="mod ord">
          <ac:chgData name="Michal Vlček" userId="dc024676-bb40-47d3-b7ad-b95df1e5ab95" providerId="ADAL" clId="{9185308D-32E9-4C8B-8B6F-A64627503807}" dt="2022-04-19T11:34:13.091" v="65" actId="166"/>
          <ac:spMkLst>
            <pc:docMk/>
            <pc:sldMk cId="2984787132" sldId="487"/>
            <ac:spMk id="2" creationId="{7711C42B-6D8A-4963-A962-5FCA8950E183}"/>
          </ac:spMkLst>
        </pc:spChg>
        <pc:spChg chg="add">
          <ac:chgData name="Michal Vlček" userId="dc024676-bb40-47d3-b7ad-b95df1e5ab95" providerId="ADAL" clId="{9185308D-32E9-4C8B-8B6F-A64627503807}" dt="2022-04-19T11:33:39.808" v="60" actId="26606"/>
          <ac:spMkLst>
            <pc:docMk/>
            <pc:sldMk cId="2984787132" sldId="487"/>
            <ac:spMk id="5" creationId="{8D06CE56-3881-4ADA-8CEF-D18B02C242A3}"/>
          </ac:spMkLst>
        </pc:spChg>
        <pc:spChg chg="add">
          <ac:chgData name="Michal Vlček" userId="dc024676-bb40-47d3-b7ad-b95df1e5ab95" providerId="ADAL" clId="{9185308D-32E9-4C8B-8B6F-A64627503807}" dt="2022-04-19T11:33:39.808" v="60" actId="26606"/>
          <ac:spMkLst>
            <pc:docMk/>
            <pc:sldMk cId="2984787132" sldId="487"/>
            <ac:spMk id="6" creationId="{79F3C543-62EC-4433-9C93-A2CD8764E9B4}"/>
          </ac:spMkLst>
        </pc:spChg>
        <pc:spChg chg="add">
          <ac:chgData name="Michal Vlček" userId="dc024676-bb40-47d3-b7ad-b95df1e5ab95" providerId="ADAL" clId="{9185308D-32E9-4C8B-8B6F-A64627503807}" dt="2022-04-19T11:33:39.808" v="60" actId="26606"/>
          <ac:spMkLst>
            <pc:docMk/>
            <pc:sldMk cId="2984787132" sldId="487"/>
            <ac:spMk id="7" creationId="{5DCB5928-DC7D-4612-9922-441966E15627}"/>
          </ac:spMkLst>
        </pc:spChg>
        <pc:spChg chg="del">
          <ac:chgData name="Michal Vlček" userId="dc024676-bb40-47d3-b7ad-b95df1e5ab95" providerId="ADAL" clId="{9185308D-32E9-4C8B-8B6F-A64627503807}" dt="2022-04-19T11:32:08.096" v="51"/>
          <ac:spMkLst>
            <pc:docMk/>
            <pc:sldMk cId="2984787132" sldId="487"/>
            <ac:spMk id="8" creationId="{8D06CE56-3881-4ADA-8CEF-D18B02C242A3}"/>
          </ac:spMkLst>
        </pc:spChg>
        <pc:spChg chg="add">
          <ac:chgData name="Michal Vlček" userId="dc024676-bb40-47d3-b7ad-b95df1e5ab95" providerId="ADAL" clId="{9185308D-32E9-4C8B-8B6F-A64627503807}" dt="2022-04-19T11:33:39.808" v="60" actId="26606"/>
          <ac:spMkLst>
            <pc:docMk/>
            <pc:sldMk cId="2984787132" sldId="487"/>
            <ac:spMk id="9" creationId="{682C1161-1736-45EC-99B7-33F3CAE9D517}"/>
          </ac:spMkLst>
        </pc:spChg>
        <pc:spChg chg="del">
          <ac:chgData name="Michal Vlček" userId="dc024676-bb40-47d3-b7ad-b95df1e5ab95" providerId="ADAL" clId="{9185308D-32E9-4C8B-8B6F-A64627503807}" dt="2022-04-19T11:32:08.096" v="51"/>
          <ac:spMkLst>
            <pc:docMk/>
            <pc:sldMk cId="2984787132" sldId="487"/>
            <ac:spMk id="10" creationId="{79F3C543-62EC-4433-9C93-A2CD8764E9B4}"/>
          </ac:spMkLst>
        </pc:spChg>
        <pc:spChg chg="add">
          <ac:chgData name="Michal Vlček" userId="dc024676-bb40-47d3-b7ad-b95df1e5ab95" providerId="ADAL" clId="{9185308D-32E9-4C8B-8B6F-A64627503807}" dt="2022-04-19T11:33:39.808" v="60" actId="26606"/>
          <ac:spMkLst>
            <pc:docMk/>
            <pc:sldMk cId="2984787132" sldId="487"/>
            <ac:spMk id="11" creationId="{84D4DDB8-B68F-45B0-9F62-C4279996F672}"/>
          </ac:spMkLst>
        </pc:spChg>
        <pc:spChg chg="del">
          <ac:chgData name="Michal Vlček" userId="dc024676-bb40-47d3-b7ad-b95df1e5ab95" providerId="ADAL" clId="{9185308D-32E9-4C8B-8B6F-A64627503807}" dt="2022-04-19T11:32:08.096" v="51"/>
          <ac:spMkLst>
            <pc:docMk/>
            <pc:sldMk cId="2984787132" sldId="487"/>
            <ac:spMk id="12" creationId="{5DCB5928-DC7D-4612-9922-441966E15627}"/>
          </ac:spMkLst>
        </pc:spChg>
        <pc:spChg chg="add">
          <ac:chgData name="Michal Vlček" userId="dc024676-bb40-47d3-b7ad-b95df1e5ab95" providerId="ADAL" clId="{9185308D-32E9-4C8B-8B6F-A64627503807}" dt="2022-04-19T11:33:39.808" v="60" actId="26606"/>
          <ac:spMkLst>
            <pc:docMk/>
            <pc:sldMk cId="2984787132" sldId="487"/>
            <ac:spMk id="13" creationId="{AF2F604E-43BE-4DC3-B983-E071523364F8}"/>
          </ac:spMkLst>
        </pc:spChg>
        <pc:spChg chg="del">
          <ac:chgData name="Michal Vlček" userId="dc024676-bb40-47d3-b7ad-b95df1e5ab95" providerId="ADAL" clId="{9185308D-32E9-4C8B-8B6F-A64627503807}" dt="2022-04-19T11:32:08.096" v="51"/>
          <ac:spMkLst>
            <pc:docMk/>
            <pc:sldMk cId="2984787132" sldId="487"/>
            <ac:spMk id="14" creationId="{682C1161-1736-45EC-99B7-33F3CAE9D517}"/>
          </ac:spMkLst>
        </pc:spChg>
        <pc:spChg chg="add">
          <ac:chgData name="Michal Vlček" userId="dc024676-bb40-47d3-b7ad-b95df1e5ab95" providerId="ADAL" clId="{9185308D-32E9-4C8B-8B6F-A64627503807}" dt="2022-04-19T11:33:39.808" v="60" actId="26606"/>
          <ac:spMkLst>
            <pc:docMk/>
            <pc:sldMk cId="2984787132" sldId="487"/>
            <ac:spMk id="15" creationId="{08C9B587-E65E-4B52-B37C-ABEBB6E87928}"/>
          </ac:spMkLst>
        </pc:spChg>
        <pc:spChg chg="del">
          <ac:chgData name="Michal Vlček" userId="dc024676-bb40-47d3-b7ad-b95df1e5ab95" providerId="ADAL" clId="{9185308D-32E9-4C8B-8B6F-A64627503807}" dt="2022-04-19T11:32:08.096" v="51"/>
          <ac:spMkLst>
            <pc:docMk/>
            <pc:sldMk cId="2984787132" sldId="487"/>
            <ac:spMk id="16" creationId="{84D4DDB8-B68F-45B0-9F62-C4279996F672}"/>
          </ac:spMkLst>
        </pc:spChg>
        <pc:spChg chg="del">
          <ac:chgData name="Michal Vlček" userId="dc024676-bb40-47d3-b7ad-b95df1e5ab95" providerId="ADAL" clId="{9185308D-32E9-4C8B-8B6F-A64627503807}" dt="2022-04-19T11:32:08.096" v="51"/>
          <ac:spMkLst>
            <pc:docMk/>
            <pc:sldMk cId="2984787132" sldId="487"/>
            <ac:spMk id="18" creationId="{AF2F604E-43BE-4DC3-B983-E071523364F8}"/>
          </ac:spMkLst>
        </pc:spChg>
        <pc:spChg chg="del">
          <ac:chgData name="Michal Vlček" userId="dc024676-bb40-47d3-b7ad-b95df1e5ab95" providerId="ADAL" clId="{9185308D-32E9-4C8B-8B6F-A64627503807}" dt="2022-04-19T11:32:08.096" v="51"/>
          <ac:spMkLst>
            <pc:docMk/>
            <pc:sldMk cId="2984787132" sldId="487"/>
            <ac:spMk id="20" creationId="{08C9B587-E65E-4B52-B37C-ABEBB6E87928}"/>
          </ac:spMkLst>
        </pc:spChg>
        <pc:picChg chg="mod ord">
          <ac:chgData name="Michal Vlček" userId="dc024676-bb40-47d3-b7ad-b95df1e5ab95" providerId="ADAL" clId="{9185308D-32E9-4C8B-8B6F-A64627503807}" dt="2022-04-19T11:34:19.316" v="66" actId="14100"/>
          <ac:picMkLst>
            <pc:docMk/>
            <pc:sldMk cId="2984787132" sldId="487"/>
            <ac:picMk id="3" creationId="{6F41BEAD-20FB-4D5C-81A9-B37FAF6D916C}"/>
          </ac:picMkLst>
        </pc:picChg>
      </pc:sldChg>
      <pc:sldChg chg="addSp delSp modSp add mod setBg delDesignElem">
        <pc:chgData name="Michal Vlček" userId="dc024676-bb40-47d3-b7ad-b95df1e5ab95" providerId="ADAL" clId="{9185308D-32E9-4C8B-8B6F-A64627503807}" dt="2022-04-19T11:43:13.588" v="165" actId="27614"/>
        <pc:sldMkLst>
          <pc:docMk/>
          <pc:sldMk cId="3466919737" sldId="488"/>
        </pc:sldMkLst>
        <pc:spChg chg="mod">
          <ac:chgData name="Michal Vlček" userId="dc024676-bb40-47d3-b7ad-b95df1e5ab95" providerId="ADAL" clId="{9185308D-32E9-4C8B-8B6F-A64627503807}" dt="2022-04-19T11:42:59.782" v="164" actId="26606"/>
          <ac:spMkLst>
            <pc:docMk/>
            <pc:sldMk cId="3466919737" sldId="488"/>
            <ac:spMk id="2" creationId="{7711C42B-6D8A-4963-A962-5FCA8950E183}"/>
          </ac:spMkLst>
        </pc:spChg>
        <pc:spChg chg="del">
          <ac:chgData name="Michal Vlček" userId="dc024676-bb40-47d3-b7ad-b95df1e5ab95" providerId="ADAL" clId="{9185308D-32E9-4C8B-8B6F-A64627503807}" dt="2022-04-19T11:35:39.576" v="70"/>
          <ac:spMkLst>
            <pc:docMk/>
            <pc:sldMk cId="3466919737" sldId="488"/>
            <ac:spMk id="5" creationId="{8D06CE56-3881-4ADA-8CEF-D18B02C242A3}"/>
          </ac:spMkLst>
        </pc:spChg>
        <pc:spChg chg="del">
          <ac:chgData name="Michal Vlček" userId="dc024676-bb40-47d3-b7ad-b95df1e5ab95" providerId="ADAL" clId="{9185308D-32E9-4C8B-8B6F-A64627503807}" dt="2022-04-19T11:35:39.576" v="70"/>
          <ac:spMkLst>
            <pc:docMk/>
            <pc:sldMk cId="3466919737" sldId="488"/>
            <ac:spMk id="6" creationId="{79F3C543-62EC-4433-9C93-A2CD8764E9B4}"/>
          </ac:spMkLst>
        </pc:spChg>
        <pc:spChg chg="del">
          <ac:chgData name="Michal Vlček" userId="dc024676-bb40-47d3-b7ad-b95df1e5ab95" providerId="ADAL" clId="{9185308D-32E9-4C8B-8B6F-A64627503807}" dt="2022-04-19T11:35:39.576" v="70"/>
          <ac:spMkLst>
            <pc:docMk/>
            <pc:sldMk cId="3466919737" sldId="488"/>
            <ac:spMk id="7" creationId="{5DCB5928-DC7D-4612-9922-441966E15627}"/>
          </ac:spMkLst>
        </pc:spChg>
        <pc:spChg chg="add del">
          <ac:chgData name="Michal Vlček" userId="dc024676-bb40-47d3-b7ad-b95df1e5ab95" providerId="ADAL" clId="{9185308D-32E9-4C8B-8B6F-A64627503807}" dt="2022-04-19T11:42:41.785" v="161" actId="26606"/>
          <ac:spMkLst>
            <pc:docMk/>
            <pc:sldMk cId="3466919737" sldId="488"/>
            <ac:spMk id="8" creationId="{8D06CE56-3881-4ADA-8CEF-D18B02C242A3}"/>
          </ac:spMkLst>
        </pc:spChg>
        <pc:spChg chg="del">
          <ac:chgData name="Michal Vlček" userId="dc024676-bb40-47d3-b7ad-b95df1e5ab95" providerId="ADAL" clId="{9185308D-32E9-4C8B-8B6F-A64627503807}" dt="2022-04-19T11:35:39.576" v="70"/>
          <ac:spMkLst>
            <pc:docMk/>
            <pc:sldMk cId="3466919737" sldId="488"/>
            <ac:spMk id="9" creationId="{682C1161-1736-45EC-99B7-33F3CAE9D517}"/>
          </ac:spMkLst>
        </pc:spChg>
        <pc:spChg chg="add del">
          <ac:chgData name="Michal Vlček" userId="dc024676-bb40-47d3-b7ad-b95df1e5ab95" providerId="ADAL" clId="{9185308D-32E9-4C8B-8B6F-A64627503807}" dt="2022-04-19T11:42:41.785" v="161" actId="26606"/>
          <ac:spMkLst>
            <pc:docMk/>
            <pc:sldMk cId="3466919737" sldId="488"/>
            <ac:spMk id="10" creationId="{79F3C543-62EC-4433-9C93-A2CD8764E9B4}"/>
          </ac:spMkLst>
        </pc:spChg>
        <pc:spChg chg="del">
          <ac:chgData name="Michal Vlček" userId="dc024676-bb40-47d3-b7ad-b95df1e5ab95" providerId="ADAL" clId="{9185308D-32E9-4C8B-8B6F-A64627503807}" dt="2022-04-19T11:35:39.576" v="70"/>
          <ac:spMkLst>
            <pc:docMk/>
            <pc:sldMk cId="3466919737" sldId="488"/>
            <ac:spMk id="11" creationId="{84D4DDB8-B68F-45B0-9F62-C4279996F672}"/>
          </ac:spMkLst>
        </pc:spChg>
        <pc:spChg chg="add del">
          <ac:chgData name="Michal Vlček" userId="dc024676-bb40-47d3-b7ad-b95df1e5ab95" providerId="ADAL" clId="{9185308D-32E9-4C8B-8B6F-A64627503807}" dt="2022-04-19T11:42:41.785" v="161" actId="26606"/>
          <ac:spMkLst>
            <pc:docMk/>
            <pc:sldMk cId="3466919737" sldId="488"/>
            <ac:spMk id="12" creationId="{5DCB5928-DC7D-4612-9922-441966E15627}"/>
          </ac:spMkLst>
        </pc:spChg>
        <pc:spChg chg="del">
          <ac:chgData name="Michal Vlček" userId="dc024676-bb40-47d3-b7ad-b95df1e5ab95" providerId="ADAL" clId="{9185308D-32E9-4C8B-8B6F-A64627503807}" dt="2022-04-19T11:35:39.576" v="70"/>
          <ac:spMkLst>
            <pc:docMk/>
            <pc:sldMk cId="3466919737" sldId="488"/>
            <ac:spMk id="13" creationId="{AF2F604E-43BE-4DC3-B983-E071523364F8}"/>
          </ac:spMkLst>
        </pc:spChg>
        <pc:spChg chg="add del">
          <ac:chgData name="Michal Vlček" userId="dc024676-bb40-47d3-b7ad-b95df1e5ab95" providerId="ADAL" clId="{9185308D-32E9-4C8B-8B6F-A64627503807}" dt="2022-04-19T11:42:41.785" v="161" actId="26606"/>
          <ac:spMkLst>
            <pc:docMk/>
            <pc:sldMk cId="3466919737" sldId="488"/>
            <ac:spMk id="14" creationId="{682C1161-1736-45EC-99B7-33F3CAE9D517}"/>
          </ac:spMkLst>
        </pc:spChg>
        <pc:spChg chg="del">
          <ac:chgData name="Michal Vlček" userId="dc024676-bb40-47d3-b7ad-b95df1e5ab95" providerId="ADAL" clId="{9185308D-32E9-4C8B-8B6F-A64627503807}" dt="2022-04-19T11:35:39.576" v="70"/>
          <ac:spMkLst>
            <pc:docMk/>
            <pc:sldMk cId="3466919737" sldId="488"/>
            <ac:spMk id="15" creationId="{08C9B587-E65E-4B52-B37C-ABEBB6E87928}"/>
          </ac:spMkLst>
        </pc:spChg>
        <pc:spChg chg="add del">
          <ac:chgData name="Michal Vlček" userId="dc024676-bb40-47d3-b7ad-b95df1e5ab95" providerId="ADAL" clId="{9185308D-32E9-4C8B-8B6F-A64627503807}" dt="2022-04-19T11:42:41.785" v="161" actId="26606"/>
          <ac:spMkLst>
            <pc:docMk/>
            <pc:sldMk cId="3466919737" sldId="488"/>
            <ac:spMk id="16" creationId="{84D4DDB8-B68F-45B0-9F62-C4279996F672}"/>
          </ac:spMkLst>
        </pc:spChg>
        <pc:spChg chg="add del">
          <ac:chgData name="Michal Vlček" userId="dc024676-bb40-47d3-b7ad-b95df1e5ab95" providerId="ADAL" clId="{9185308D-32E9-4C8B-8B6F-A64627503807}" dt="2022-04-19T11:42:41.785" v="161" actId="26606"/>
          <ac:spMkLst>
            <pc:docMk/>
            <pc:sldMk cId="3466919737" sldId="488"/>
            <ac:spMk id="18" creationId="{AF2F604E-43BE-4DC3-B983-E071523364F8}"/>
          </ac:spMkLst>
        </pc:spChg>
        <pc:spChg chg="add del">
          <ac:chgData name="Michal Vlček" userId="dc024676-bb40-47d3-b7ad-b95df1e5ab95" providerId="ADAL" clId="{9185308D-32E9-4C8B-8B6F-A64627503807}" dt="2022-04-19T11:42:41.785" v="161" actId="26606"/>
          <ac:spMkLst>
            <pc:docMk/>
            <pc:sldMk cId="3466919737" sldId="488"/>
            <ac:spMk id="20" creationId="{08C9B587-E65E-4B52-B37C-ABEBB6E87928}"/>
          </ac:spMkLst>
        </pc:spChg>
        <pc:spChg chg="add del">
          <ac:chgData name="Michal Vlček" userId="dc024676-bb40-47d3-b7ad-b95df1e5ab95" providerId="ADAL" clId="{9185308D-32E9-4C8B-8B6F-A64627503807}" dt="2022-04-19T11:42:59.782" v="164" actId="26606"/>
          <ac:spMkLst>
            <pc:docMk/>
            <pc:sldMk cId="3466919737" sldId="488"/>
            <ac:spMk id="25" creationId="{8D06CE56-3881-4ADA-8CEF-D18B02C242A3}"/>
          </ac:spMkLst>
        </pc:spChg>
        <pc:spChg chg="add del">
          <ac:chgData name="Michal Vlček" userId="dc024676-bb40-47d3-b7ad-b95df1e5ab95" providerId="ADAL" clId="{9185308D-32E9-4C8B-8B6F-A64627503807}" dt="2022-04-19T11:42:59.782" v="164" actId="26606"/>
          <ac:spMkLst>
            <pc:docMk/>
            <pc:sldMk cId="3466919737" sldId="488"/>
            <ac:spMk id="27" creationId="{79F3C543-62EC-4433-9C93-A2CD8764E9B4}"/>
          </ac:spMkLst>
        </pc:spChg>
        <pc:spChg chg="add del">
          <ac:chgData name="Michal Vlček" userId="dc024676-bb40-47d3-b7ad-b95df1e5ab95" providerId="ADAL" clId="{9185308D-32E9-4C8B-8B6F-A64627503807}" dt="2022-04-19T11:42:59.782" v="164" actId="26606"/>
          <ac:spMkLst>
            <pc:docMk/>
            <pc:sldMk cId="3466919737" sldId="488"/>
            <ac:spMk id="29" creationId="{FB33DC6A-1F1C-4A06-834E-CFF88F1C0BB9}"/>
          </ac:spMkLst>
        </pc:spChg>
        <pc:spChg chg="add del">
          <ac:chgData name="Michal Vlček" userId="dc024676-bb40-47d3-b7ad-b95df1e5ab95" providerId="ADAL" clId="{9185308D-32E9-4C8B-8B6F-A64627503807}" dt="2022-04-19T11:42:59.782" v="164" actId="26606"/>
          <ac:spMkLst>
            <pc:docMk/>
            <pc:sldMk cId="3466919737" sldId="488"/>
            <ac:spMk id="31" creationId="{0FE1D5CF-87B8-4A8A-AD3C-01D06A60769B}"/>
          </ac:spMkLst>
        </pc:spChg>
        <pc:spChg chg="add del">
          <ac:chgData name="Michal Vlček" userId="dc024676-bb40-47d3-b7ad-b95df1e5ab95" providerId="ADAL" clId="{9185308D-32E9-4C8B-8B6F-A64627503807}" dt="2022-04-19T11:42:59.782" v="164" actId="26606"/>
          <ac:spMkLst>
            <pc:docMk/>
            <pc:sldMk cId="3466919737" sldId="488"/>
            <ac:spMk id="33" creationId="{60926200-45C2-41E9-839F-31CD5FE4CD59}"/>
          </ac:spMkLst>
        </pc:spChg>
        <pc:spChg chg="add del">
          <ac:chgData name="Michal Vlček" userId="dc024676-bb40-47d3-b7ad-b95df1e5ab95" providerId="ADAL" clId="{9185308D-32E9-4C8B-8B6F-A64627503807}" dt="2022-04-19T11:42:59.782" v="164" actId="26606"/>
          <ac:spMkLst>
            <pc:docMk/>
            <pc:sldMk cId="3466919737" sldId="488"/>
            <ac:spMk id="35" creationId="{AF2F604E-43BE-4DC3-B983-E071523364F8}"/>
          </ac:spMkLst>
        </pc:spChg>
        <pc:spChg chg="add del">
          <ac:chgData name="Michal Vlček" userId="dc024676-bb40-47d3-b7ad-b95df1e5ab95" providerId="ADAL" clId="{9185308D-32E9-4C8B-8B6F-A64627503807}" dt="2022-04-19T11:42:59.782" v="164" actId="26606"/>
          <ac:spMkLst>
            <pc:docMk/>
            <pc:sldMk cId="3466919737" sldId="488"/>
            <ac:spMk id="37" creationId="{08C9B587-E65E-4B52-B37C-ABEBB6E87928}"/>
          </ac:spMkLst>
        </pc:spChg>
        <pc:spChg chg="add">
          <ac:chgData name="Michal Vlček" userId="dc024676-bb40-47d3-b7ad-b95df1e5ab95" providerId="ADAL" clId="{9185308D-32E9-4C8B-8B6F-A64627503807}" dt="2022-04-19T11:42:59.782" v="164" actId="26606"/>
          <ac:spMkLst>
            <pc:docMk/>
            <pc:sldMk cId="3466919737" sldId="488"/>
            <ac:spMk id="42" creationId="{8D06CE56-3881-4ADA-8CEF-D18B02C242A3}"/>
          </ac:spMkLst>
        </pc:spChg>
        <pc:spChg chg="add">
          <ac:chgData name="Michal Vlček" userId="dc024676-bb40-47d3-b7ad-b95df1e5ab95" providerId="ADAL" clId="{9185308D-32E9-4C8B-8B6F-A64627503807}" dt="2022-04-19T11:42:59.782" v="164" actId="26606"/>
          <ac:spMkLst>
            <pc:docMk/>
            <pc:sldMk cId="3466919737" sldId="488"/>
            <ac:spMk id="44" creationId="{79F3C543-62EC-4433-9C93-A2CD8764E9B4}"/>
          </ac:spMkLst>
        </pc:spChg>
        <pc:spChg chg="add">
          <ac:chgData name="Michal Vlček" userId="dc024676-bb40-47d3-b7ad-b95df1e5ab95" providerId="ADAL" clId="{9185308D-32E9-4C8B-8B6F-A64627503807}" dt="2022-04-19T11:42:59.782" v="164" actId="26606"/>
          <ac:spMkLst>
            <pc:docMk/>
            <pc:sldMk cId="3466919737" sldId="488"/>
            <ac:spMk id="46" creationId="{5DCB5928-DC7D-4612-9922-441966E15627}"/>
          </ac:spMkLst>
        </pc:spChg>
        <pc:spChg chg="add">
          <ac:chgData name="Michal Vlček" userId="dc024676-bb40-47d3-b7ad-b95df1e5ab95" providerId="ADAL" clId="{9185308D-32E9-4C8B-8B6F-A64627503807}" dt="2022-04-19T11:42:59.782" v="164" actId="26606"/>
          <ac:spMkLst>
            <pc:docMk/>
            <pc:sldMk cId="3466919737" sldId="488"/>
            <ac:spMk id="48" creationId="{682C1161-1736-45EC-99B7-33F3CAE9D517}"/>
          </ac:spMkLst>
        </pc:spChg>
        <pc:spChg chg="add">
          <ac:chgData name="Michal Vlček" userId="dc024676-bb40-47d3-b7ad-b95df1e5ab95" providerId="ADAL" clId="{9185308D-32E9-4C8B-8B6F-A64627503807}" dt="2022-04-19T11:42:59.782" v="164" actId="26606"/>
          <ac:spMkLst>
            <pc:docMk/>
            <pc:sldMk cId="3466919737" sldId="488"/>
            <ac:spMk id="50" creationId="{84D4DDB8-B68F-45B0-9F62-C4279996F672}"/>
          </ac:spMkLst>
        </pc:spChg>
        <pc:spChg chg="add">
          <ac:chgData name="Michal Vlček" userId="dc024676-bb40-47d3-b7ad-b95df1e5ab95" providerId="ADAL" clId="{9185308D-32E9-4C8B-8B6F-A64627503807}" dt="2022-04-19T11:42:59.782" v="164" actId="26606"/>
          <ac:spMkLst>
            <pc:docMk/>
            <pc:sldMk cId="3466919737" sldId="488"/>
            <ac:spMk id="52" creationId="{AF2F604E-43BE-4DC3-B983-E071523364F8}"/>
          </ac:spMkLst>
        </pc:spChg>
        <pc:spChg chg="add">
          <ac:chgData name="Michal Vlček" userId="dc024676-bb40-47d3-b7ad-b95df1e5ab95" providerId="ADAL" clId="{9185308D-32E9-4C8B-8B6F-A64627503807}" dt="2022-04-19T11:42:59.782" v="164" actId="26606"/>
          <ac:spMkLst>
            <pc:docMk/>
            <pc:sldMk cId="3466919737" sldId="488"/>
            <ac:spMk id="54" creationId="{08C9B587-E65E-4B52-B37C-ABEBB6E87928}"/>
          </ac:spMkLst>
        </pc:spChg>
        <pc:picChg chg="del mod ord">
          <ac:chgData name="Michal Vlček" userId="dc024676-bb40-47d3-b7ad-b95df1e5ab95" providerId="ADAL" clId="{9185308D-32E9-4C8B-8B6F-A64627503807}" dt="2022-04-19T11:42:56.097" v="163" actId="478"/>
          <ac:picMkLst>
            <pc:docMk/>
            <pc:sldMk cId="3466919737" sldId="488"/>
            <ac:picMk id="3" creationId="{6F41BEAD-20FB-4D5C-81A9-B37FAF6D916C}"/>
          </ac:picMkLst>
        </pc:picChg>
        <pc:picChg chg="add mod">
          <ac:chgData name="Michal Vlček" userId="dc024676-bb40-47d3-b7ad-b95df1e5ab95" providerId="ADAL" clId="{9185308D-32E9-4C8B-8B6F-A64627503807}" dt="2022-04-19T11:43:13.588" v="165" actId="27614"/>
          <ac:picMkLst>
            <pc:docMk/>
            <pc:sldMk cId="3466919737" sldId="488"/>
            <ac:picMk id="19" creationId="{72A5E47D-0EBC-4A8C-8A28-7EDC7162CB4E}"/>
          </ac:picMkLst>
        </pc:picChg>
      </pc:sldChg>
      <pc:sldChg chg="addSp modSp new mod">
        <pc:chgData name="Michal Vlček" userId="dc024676-bb40-47d3-b7ad-b95df1e5ab95" providerId="ADAL" clId="{9185308D-32E9-4C8B-8B6F-A64627503807}" dt="2022-04-19T15:22:25.140" v="342" actId="1076"/>
        <pc:sldMkLst>
          <pc:docMk/>
          <pc:sldMk cId="866257448" sldId="489"/>
        </pc:sldMkLst>
        <pc:picChg chg="add mod">
          <ac:chgData name="Michal Vlček" userId="dc024676-bb40-47d3-b7ad-b95df1e5ab95" providerId="ADAL" clId="{9185308D-32E9-4C8B-8B6F-A64627503807}" dt="2022-04-19T15:22:25.140" v="342" actId="1076"/>
          <ac:picMkLst>
            <pc:docMk/>
            <pc:sldMk cId="866257448" sldId="489"/>
            <ac:picMk id="3" creationId="{BB7D2057-74D8-485A-A842-46AAA77298CA}"/>
          </ac:picMkLst>
        </pc:picChg>
      </pc:sldChg>
      <pc:sldChg chg="addSp delSp modSp add del mod setBg delDesignElem">
        <pc:chgData name="Michal Vlček" userId="dc024676-bb40-47d3-b7ad-b95df1e5ab95" providerId="ADAL" clId="{9185308D-32E9-4C8B-8B6F-A64627503807}" dt="2022-04-19T11:42:04.984" v="123"/>
        <pc:sldMkLst>
          <pc:docMk/>
          <pc:sldMk cId="3148217770" sldId="489"/>
        </pc:sldMkLst>
        <pc:spChg chg="add del mod">
          <ac:chgData name="Michal Vlček" userId="dc024676-bb40-47d3-b7ad-b95df1e5ab95" providerId="ADAL" clId="{9185308D-32E9-4C8B-8B6F-A64627503807}" dt="2022-04-19T11:42:04.552" v="122"/>
          <ac:spMkLst>
            <pc:docMk/>
            <pc:sldMk cId="3148217770" sldId="489"/>
            <ac:spMk id="2" creationId="{7711C42B-6D8A-4963-A962-5FCA8950E183}"/>
          </ac:spMkLst>
        </pc:spChg>
        <pc:spChg chg="add del">
          <ac:chgData name="Michal Vlček" userId="dc024676-bb40-47d3-b7ad-b95df1e5ab95" providerId="ADAL" clId="{9185308D-32E9-4C8B-8B6F-A64627503807}" dt="2022-04-19T11:42:04.984" v="123"/>
          <ac:spMkLst>
            <pc:docMk/>
            <pc:sldMk cId="3148217770" sldId="489"/>
            <ac:spMk id="8" creationId="{8D06CE56-3881-4ADA-8CEF-D18B02C242A3}"/>
          </ac:spMkLst>
        </pc:spChg>
        <pc:spChg chg="add del">
          <ac:chgData name="Michal Vlček" userId="dc024676-bb40-47d3-b7ad-b95df1e5ab95" providerId="ADAL" clId="{9185308D-32E9-4C8B-8B6F-A64627503807}" dt="2022-04-19T11:42:04.984" v="123"/>
          <ac:spMkLst>
            <pc:docMk/>
            <pc:sldMk cId="3148217770" sldId="489"/>
            <ac:spMk id="10" creationId="{79F3C543-62EC-4433-9C93-A2CD8764E9B4}"/>
          </ac:spMkLst>
        </pc:spChg>
        <pc:spChg chg="add del">
          <ac:chgData name="Michal Vlček" userId="dc024676-bb40-47d3-b7ad-b95df1e5ab95" providerId="ADAL" clId="{9185308D-32E9-4C8B-8B6F-A64627503807}" dt="2022-04-19T11:42:04.984" v="123"/>
          <ac:spMkLst>
            <pc:docMk/>
            <pc:sldMk cId="3148217770" sldId="489"/>
            <ac:spMk id="12" creationId="{5DCB5928-DC7D-4612-9922-441966E15627}"/>
          </ac:spMkLst>
        </pc:spChg>
        <pc:spChg chg="add del">
          <ac:chgData name="Michal Vlček" userId="dc024676-bb40-47d3-b7ad-b95df1e5ab95" providerId="ADAL" clId="{9185308D-32E9-4C8B-8B6F-A64627503807}" dt="2022-04-19T11:42:04.984" v="123"/>
          <ac:spMkLst>
            <pc:docMk/>
            <pc:sldMk cId="3148217770" sldId="489"/>
            <ac:spMk id="14" creationId="{682C1161-1736-45EC-99B7-33F3CAE9D517}"/>
          </ac:spMkLst>
        </pc:spChg>
        <pc:spChg chg="add del">
          <ac:chgData name="Michal Vlček" userId="dc024676-bb40-47d3-b7ad-b95df1e5ab95" providerId="ADAL" clId="{9185308D-32E9-4C8B-8B6F-A64627503807}" dt="2022-04-19T11:42:04.984" v="123"/>
          <ac:spMkLst>
            <pc:docMk/>
            <pc:sldMk cId="3148217770" sldId="489"/>
            <ac:spMk id="16" creationId="{84D4DDB8-B68F-45B0-9F62-C4279996F672}"/>
          </ac:spMkLst>
        </pc:spChg>
        <pc:spChg chg="add del">
          <ac:chgData name="Michal Vlček" userId="dc024676-bb40-47d3-b7ad-b95df1e5ab95" providerId="ADAL" clId="{9185308D-32E9-4C8B-8B6F-A64627503807}" dt="2022-04-19T11:42:04.984" v="123"/>
          <ac:spMkLst>
            <pc:docMk/>
            <pc:sldMk cId="3148217770" sldId="489"/>
            <ac:spMk id="18" creationId="{AF2F604E-43BE-4DC3-B983-E071523364F8}"/>
          </ac:spMkLst>
        </pc:spChg>
        <pc:spChg chg="add del">
          <ac:chgData name="Michal Vlček" userId="dc024676-bb40-47d3-b7ad-b95df1e5ab95" providerId="ADAL" clId="{9185308D-32E9-4C8B-8B6F-A64627503807}" dt="2022-04-19T11:42:04.984" v="123"/>
          <ac:spMkLst>
            <pc:docMk/>
            <pc:sldMk cId="3148217770" sldId="489"/>
            <ac:spMk id="20" creationId="{08C9B587-E65E-4B52-B37C-ABEBB6E87928}"/>
          </ac:spMkLst>
        </pc:spChg>
      </pc:sldChg>
      <pc:sldChg chg="addSp modSp new mod">
        <pc:chgData name="Michal Vlček" userId="dc024676-bb40-47d3-b7ad-b95df1e5ab95" providerId="ADAL" clId="{9185308D-32E9-4C8B-8B6F-A64627503807}" dt="2022-04-19T11:46:57.191" v="173" actId="1076"/>
        <pc:sldMkLst>
          <pc:docMk/>
          <pc:sldMk cId="2871857860" sldId="490"/>
        </pc:sldMkLst>
        <pc:picChg chg="add mod">
          <ac:chgData name="Michal Vlček" userId="dc024676-bb40-47d3-b7ad-b95df1e5ab95" providerId="ADAL" clId="{9185308D-32E9-4C8B-8B6F-A64627503807}" dt="2022-04-19T11:46:57.191" v="173" actId="1076"/>
          <ac:picMkLst>
            <pc:docMk/>
            <pc:sldMk cId="2871857860" sldId="490"/>
            <ac:picMk id="3" creationId="{28903DEC-9778-4D3B-8832-CF1910383BBB}"/>
          </ac:picMkLst>
        </pc:picChg>
      </pc:sldChg>
      <pc:sldChg chg="addSp delSp modSp del mod">
        <pc:chgData name="Michal Vlček" userId="dc024676-bb40-47d3-b7ad-b95df1e5ab95" providerId="ADAL" clId="{9185308D-32E9-4C8B-8B6F-A64627503807}" dt="2022-04-19T14:43:36.496" v="280" actId="47"/>
        <pc:sldMkLst>
          <pc:docMk/>
          <pc:sldMk cId="7888801" sldId="491"/>
        </pc:sldMkLst>
        <pc:spChg chg="del">
          <ac:chgData name="Michal Vlček" userId="dc024676-bb40-47d3-b7ad-b95df1e5ab95" providerId="ADAL" clId="{9185308D-32E9-4C8B-8B6F-A64627503807}" dt="2022-04-19T14:40:57.368" v="242" actId="931"/>
          <ac:spMkLst>
            <pc:docMk/>
            <pc:sldMk cId="7888801" sldId="491"/>
            <ac:spMk id="3" creationId="{38D568BC-0A29-47BC-A036-93CCE6313128}"/>
          </ac:spMkLst>
        </pc:spChg>
        <pc:spChg chg="add del mod">
          <ac:chgData name="Michal Vlček" userId="dc024676-bb40-47d3-b7ad-b95df1e5ab95" providerId="ADAL" clId="{9185308D-32E9-4C8B-8B6F-A64627503807}" dt="2022-04-19T14:41:10.476" v="251" actId="478"/>
          <ac:spMkLst>
            <pc:docMk/>
            <pc:sldMk cId="7888801" sldId="491"/>
            <ac:spMk id="6" creationId="{21D1A863-AEA1-4DB2-9A9D-C92510FC22C7}"/>
          </ac:spMkLst>
        </pc:spChg>
        <pc:spChg chg="add del mod">
          <ac:chgData name="Michal Vlček" userId="dc024676-bb40-47d3-b7ad-b95df1e5ab95" providerId="ADAL" clId="{9185308D-32E9-4C8B-8B6F-A64627503807}" dt="2022-04-19T14:41:09.850" v="250" actId="478"/>
          <ac:spMkLst>
            <pc:docMk/>
            <pc:sldMk cId="7888801" sldId="491"/>
            <ac:spMk id="9" creationId="{E7351A72-5542-4249-A317-FE196D916E64}"/>
          </ac:spMkLst>
        </pc:spChg>
        <pc:spChg chg="add del mod">
          <ac:chgData name="Michal Vlček" userId="dc024676-bb40-47d3-b7ad-b95df1e5ab95" providerId="ADAL" clId="{9185308D-32E9-4C8B-8B6F-A64627503807}" dt="2022-04-19T14:41:11.666" v="252" actId="478"/>
          <ac:spMkLst>
            <pc:docMk/>
            <pc:sldMk cId="7888801" sldId="491"/>
            <ac:spMk id="12" creationId="{4E09472F-E1D8-4A62-9C02-B9E40D22D042}"/>
          </ac:spMkLst>
        </pc:spChg>
        <pc:spChg chg="add del mod">
          <ac:chgData name="Michal Vlček" userId="dc024676-bb40-47d3-b7ad-b95df1e5ab95" providerId="ADAL" clId="{9185308D-32E9-4C8B-8B6F-A64627503807}" dt="2022-04-19T14:42:49.754" v="253"/>
          <ac:spMkLst>
            <pc:docMk/>
            <pc:sldMk cId="7888801" sldId="491"/>
            <ac:spMk id="14" creationId="{E3E62A25-4DF9-4988-A66B-AD68FD4D5B57}"/>
          </ac:spMkLst>
        </pc:spChg>
        <pc:picChg chg="add del mod">
          <ac:chgData name="Michal Vlček" userId="dc024676-bb40-47d3-b7ad-b95df1e5ab95" providerId="ADAL" clId="{9185308D-32E9-4C8B-8B6F-A64627503807}" dt="2022-04-19T14:41:10.476" v="251" actId="478"/>
          <ac:picMkLst>
            <pc:docMk/>
            <pc:sldMk cId="7888801" sldId="491"/>
            <ac:picMk id="5" creationId="{7A758E4C-E74E-4B68-B912-C9CAA7C4DB58}"/>
          </ac:picMkLst>
        </pc:picChg>
        <pc:picChg chg="add del mod">
          <ac:chgData name="Michal Vlček" userId="dc024676-bb40-47d3-b7ad-b95df1e5ab95" providerId="ADAL" clId="{9185308D-32E9-4C8B-8B6F-A64627503807}" dt="2022-04-19T14:41:09.850" v="250" actId="478"/>
          <ac:picMkLst>
            <pc:docMk/>
            <pc:sldMk cId="7888801" sldId="491"/>
            <ac:picMk id="8" creationId="{52F38174-39CB-4DDE-9E4A-52D31C1C6395}"/>
          </ac:picMkLst>
        </pc:picChg>
        <pc:picChg chg="add del mod">
          <ac:chgData name="Michal Vlček" userId="dc024676-bb40-47d3-b7ad-b95df1e5ab95" providerId="ADAL" clId="{9185308D-32E9-4C8B-8B6F-A64627503807}" dt="2022-04-19T14:41:11.666" v="252" actId="478"/>
          <ac:picMkLst>
            <pc:docMk/>
            <pc:sldMk cId="7888801" sldId="491"/>
            <ac:picMk id="11" creationId="{4C10BE11-4D46-492C-A567-6B735F1A5CBD}"/>
          </ac:picMkLst>
        </pc:picChg>
        <pc:picChg chg="add mod">
          <ac:chgData name="Michal Vlček" userId="dc024676-bb40-47d3-b7ad-b95df1e5ab95" providerId="ADAL" clId="{9185308D-32E9-4C8B-8B6F-A64627503807}" dt="2022-04-19T14:42:49.754" v="253"/>
          <ac:picMkLst>
            <pc:docMk/>
            <pc:sldMk cId="7888801" sldId="491"/>
            <ac:picMk id="16" creationId="{D4B56883-E63C-493B-9428-1B681891FB75}"/>
          </ac:picMkLst>
        </pc:picChg>
      </pc:sldChg>
      <pc:sldChg chg="addSp delSp modSp add del mod setBg delDesignElem">
        <pc:chgData name="Michal Vlček" userId="dc024676-bb40-47d3-b7ad-b95df1e5ab95" providerId="ADAL" clId="{9185308D-32E9-4C8B-8B6F-A64627503807}" dt="2022-04-19T11:55:43.188" v="241" actId="47"/>
        <pc:sldMkLst>
          <pc:docMk/>
          <pc:sldMk cId="1127069989" sldId="491"/>
        </pc:sldMkLst>
        <pc:spChg chg="add del mod">
          <ac:chgData name="Michal Vlček" userId="dc024676-bb40-47d3-b7ad-b95df1e5ab95" providerId="ADAL" clId="{9185308D-32E9-4C8B-8B6F-A64627503807}" dt="2022-04-19T11:53:26.550" v="203" actId="14826"/>
          <ac:spMkLst>
            <pc:docMk/>
            <pc:sldMk cId="1127069989" sldId="491"/>
            <ac:spMk id="2" creationId="{CD4FF0CE-6045-45C2-A764-F53C1D887E5C}"/>
          </ac:spMkLst>
        </pc:spChg>
        <pc:spChg chg="add del">
          <ac:chgData name="Michal Vlček" userId="dc024676-bb40-47d3-b7ad-b95df1e5ab95" providerId="ADAL" clId="{9185308D-32E9-4C8B-8B6F-A64627503807}" dt="2022-04-19T11:51:45.904" v="183" actId="26606"/>
          <ac:spMkLst>
            <pc:docMk/>
            <pc:sldMk cId="1127069989" sldId="491"/>
            <ac:spMk id="9" creationId="{7F6F01FD-177F-CF78-C487-C9876D8CFC22}"/>
          </ac:spMkLst>
        </pc:spChg>
        <pc:spChg chg="del">
          <ac:chgData name="Michal Vlček" userId="dc024676-bb40-47d3-b7ad-b95df1e5ab95" providerId="ADAL" clId="{9185308D-32E9-4C8B-8B6F-A64627503807}" dt="2022-04-19T11:50:02.833" v="180"/>
          <ac:spMkLst>
            <pc:docMk/>
            <pc:sldMk cId="1127069989" sldId="491"/>
            <ac:spMk id="11" creationId="{5943EECF-03A4-4CEB-899E-47C803839649}"/>
          </ac:spMkLst>
        </pc:spChg>
        <pc:spChg chg="add del">
          <ac:chgData name="Michal Vlček" userId="dc024676-bb40-47d3-b7ad-b95df1e5ab95" providerId="ADAL" clId="{9185308D-32E9-4C8B-8B6F-A64627503807}" dt="2022-04-19T11:51:45.904" v="183" actId="26606"/>
          <ac:spMkLst>
            <pc:docMk/>
            <pc:sldMk cId="1127069989" sldId="491"/>
            <ac:spMk id="12" creationId="{8FC9BE17-9A7B-462D-AE50-3D8777387304}"/>
          </ac:spMkLst>
        </pc:spChg>
        <pc:spChg chg="del">
          <ac:chgData name="Michal Vlček" userId="dc024676-bb40-47d3-b7ad-b95df1e5ab95" providerId="ADAL" clId="{9185308D-32E9-4C8B-8B6F-A64627503807}" dt="2022-04-19T11:50:02.833" v="180"/>
          <ac:spMkLst>
            <pc:docMk/>
            <pc:sldMk cId="1127069989" sldId="491"/>
            <ac:spMk id="13" creationId="{F2F606D8-696E-4B76-BB10-43672AA1475A}"/>
          </ac:spMkLst>
        </pc:spChg>
        <pc:spChg chg="add del">
          <ac:chgData name="Michal Vlček" userId="dc024676-bb40-47d3-b7ad-b95df1e5ab95" providerId="ADAL" clId="{9185308D-32E9-4C8B-8B6F-A64627503807}" dt="2022-04-19T11:51:45.904" v="183" actId="26606"/>
          <ac:spMkLst>
            <pc:docMk/>
            <pc:sldMk cId="1127069989" sldId="491"/>
            <ac:spMk id="14" creationId="{3EBE8569-6AEC-4B8C-8D53-2DE337CDBA65}"/>
          </ac:spMkLst>
        </pc:spChg>
        <pc:spChg chg="del">
          <ac:chgData name="Michal Vlček" userId="dc024676-bb40-47d3-b7ad-b95df1e5ab95" providerId="ADAL" clId="{9185308D-32E9-4C8B-8B6F-A64627503807}" dt="2022-04-19T11:50:02.833" v="180"/>
          <ac:spMkLst>
            <pc:docMk/>
            <pc:sldMk cId="1127069989" sldId="491"/>
            <ac:spMk id="15" creationId="{3ABF1881-5AFD-48F9-979A-19EE2FE30A33}"/>
          </ac:spMkLst>
        </pc:spChg>
        <pc:spChg chg="add del">
          <ac:chgData name="Michal Vlček" userId="dc024676-bb40-47d3-b7ad-b95df1e5ab95" providerId="ADAL" clId="{9185308D-32E9-4C8B-8B6F-A64627503807}" dt="2022-04-19T11:51:45.904" v="183" actId="26606"/>
          <ac:spMkLst>
            <pc:docMk/>
            <pc:sldMk cId="1127069989" sldId="491"/>
            <ac:spMk id="16" creationId="{55D4142C-5077-457F-A6AD-3FECFDB39685}"/>
          </ac:spMkLst>
        </pc:spChg>
        <pc:spChg chg="add del">
          <ac:chgData name="Michal Vlček" userId="dc024676-bb40-47d3-b7ad-b95df1e5ab95" providerId="ADAL" clId="{9185308D-32E9-4C8B-8B6F-A64627503807}" dt="2022-04-19T11:51:45.904" v="183" actId="26606"/>
          <ac:spMkLst>
            <pc:docMk/>
            <pc:sldMk cId="1127069989" sldId="491"/>
            <ac:spMk id="18" creationId="{7A5F0580-5EE9-419F-96EE-B6529EF6E7D0}"/>
          </ac:spMkLst>
        </pc:spChg>
        <pc:spChg chg="add del">
          <ac:chgData name="Michal Vlček" userId="dc024676-bb40-47d3-b7ad-b95df1e5ab95" providerId="ADAL" clId="{9185308D-32E9-4C8B-8B6F-A64627503807}" dt="2022-04-19T11:53:25.718" v="202" actId="26606"/>
          <ac:spMkLst>
            <pc:docMk/>
            <pc:sldMk cId="1127069989" sldId="491"/>
            <ac:spMk id="20" creationId="{F94AA2BD-2E3F-4B1D-8127-5744B8115311}"/>
          </ac:spMkLst>
        </pc:spChg>
        <pc:spChg chg="add del">
          <ac:chgData name="Michal Vlček" userId="dc024676-bb40-47d3-b7ad-b95df1e5ab95" providerId="ADAL" clId="{9185308D-32E9-4C8B-8B6F-A64627503807}" dt="2022-04-19T11:53:25.718" v="202" actId="26606"/>
          <ac:spMkLst>
            <pc:docMk/>
            <pc:sldMk cId="1127069989" sldId="491"/>
            <ac:spMk id="21" creationId="{4BD02261-2DC8-4AA8-9E16-7751AE892445}"/>
          </ac:spMkLst>
        </pc:spChg>
        <pc:spChg chg="add del">
          <ac:chgData name="Michal Vlček" userId="dc024676-bb40-47d3-b7ad-b95df1e5ab95" providerId="ADAL" clId="{9185308D-32E9-4C8B-8B6F-A64627503807}" dt="2022-04-19T11:53:25.718" v="202" actId="26606"/>
          <ac:spMkLst>
            <pc:docMk/>
            <pc:sldMk cId="1127069989" sldId="491"/>
            <ac:spMk id="22" creationId="{3D752CF2-2291-40B5-B462-C17B174C10BC}"/>
          </ac:spMkLst>
        </pc:spChg>
        <pc:spChg chg="add del mod">
          <ac:chgData name="Michal Vlček" userId="dc024676-bb40-47d3-b7ad-b95df1e5ab95" providerId="ADAL" clId="{9185308D-32E9-4C8B-8B6F-A64627503807}" dt="2022-04-19T11:53:25.718" v="202" actId="26606"/>
          <ac:spMkLst>
            <pc:docMk/>
            <pc:sldMk cId="1127069989" sldId="491"/>
            <ac:spMk id="23" creationId="{92B4A812-7300-80F0-E466-A1579955D758}"/>
          </ac:spMkLst>
        </pc:spChg>
        <pc:spChg chg="add del">
          <ac:chgData name="Michal Vlček" userId="dc024676-bb40-47d3-b7ad-b95df1e5ab95" providerId="ADAL" clId="{9185308D-32E9-4C8B-8B6F-A64627503807}" dt="2022-04-19T11:53:22.159" v="197" actId="26606"/>
          <ac:spMkLst>
            <pc:docMk/>
            <pc:sldMk cId="1127069989" sldId="491"/>
            <ac:spMk id="28" creationId="{8D06CE56-3881-4ADA-8CEF-D18B02C242A3}"/>
          </ac:spMkLst>
        </pc:spChg>
        <pc:spChg chg="add del">
          <ac:chgData name="Michal Vlček" userId="dc024676-bb40-47d3-b7ad-b95df1e5ab95" providerId="ADAL" clId="{9185308D-32E9-4C8B-8B6F-A64627503807}" dt="2022-04-19T11:53:22.159" v="197" actId="26606"/>
          <ac:spMkLst>
            <pc:docMk/>
            <pc:sldMk cId="1127069989" sldId="491"/>
            <ac:spMk id="30" creationId="{79F3C543-62EC-4433-9C93-A2CD8764E9B4}"/>
          </ac:spMkLst>
        </pc:spChg>
        <pc:spChg chg="add del">
          <ac:chgData name="Michal Vlček" userId="dc024676-bb40-47d3-b7ad-b95df1e5ab95" providerId="ADAL" clId="{9185308D-32E9-4C8B-8B6F-A64627503807}" dt="2022-04-19T11:53:22.159" v="197" actId="26606"/>
          <ac:spMkLst>
            <pc:docMk/>
            <pc:sldMk cId="1127069989" sldId="491"/>
            <ac:spMk id="32" creationId="{5DCB5928-DC7D-4612-9922-441966E15627}"/>
          </ac:spMkLst>
        </pc:spChg>
        <pc:spChg chg="add del">
          <ac:chgData name="Michal Vlček" userId="dc024676-bb40-47d3-b7ad-b95df1e5ab95" providerId="ADAL" clId="{9185308D-32E9-4C8B-8B6F-A64627503807}" dt="2022-04-19T11:53:22.159" v="197" actId="26606"/>
          <ac:spMkLst>
            <pc:docMk/>
            <pc:sldMk cId="1127069989" sldId="491"/>
            <ac:spMk id="34" creationId="{682C1161-1736-45EC-99B7-33F3CAE9D517}"/>
          </ac:spMkLst>
        </pc:spChg>
        <pc:spChg chg="add del">
          <ac:chgData name="Michal Vlček" userId="dc024676-bb40-47d3-b7ad-b95df1e5ab95" providerId="ADAL" clId="{9185308D-32E9-4C8B-8B6F-A64627503807}" dt="2022-04-19T11:53:22.159" v="197" actId="26606"/>
          <ac:spMkLst>
            <pc:docMk/>
            <pc:sldMk cId="1127069989" sldId="491"/>
            <ac:spMk id="36" creationId="{84D4DDB8-B68F-45B0-9F62-C4279996F672}"/>
          </ac:spMkLst>
        </pc:spChg>
        <pc:spChg chg="add del">
          <ac:chgData name="Michal Vlček" userId="dc024676-bb40-47d3-b7ad-b95df1e5ab95" providerId="ADAL" clId="{9185308D-32E9-4C8B-8B6F-A64627503807}" dt="2022-04-19T11:53:22.159" v="197" actId="26606"/>
          <ac:spMkLst>
            <pc:docMk/>
            <pc:sldMk cId="1127069989" sldId="491"/>
            <ac:spMk id="38" creationId="{AF2F604E-43BE-4DC3-B983-E071523364F8}"/>
          </ac:spMkLst>
        </pc:spChg>
        <pc:spChg chg="add del">
          <ac:chgData name="Michal Vlček" userId="dc024676-bb40-47d3-b7ad-b95df1e5ab95" providerId="ADAL" clId="{9185308D-32E9-4C8B-8B6F-A64627503807}" dt="2022-04-19T11:53:22.159" v="197" actId="26606"/>
          <ac:spMkLst>
            <pc:docMk/>
            <pc:sldMk cId="1127069989" sldId="491"/>
            <ac:spMk id="40" creationId="{08C9B587-E65E-4B52-B37C-ABEBB6E87928}"/>
          </ac:spMkLst>
        </pc:spChg>
        <pc:picChg chg="mod">
          <ac:chgData name="Michal Vlček" userId="dc024676-bb40-47d3-b7ad-b95df1e5ab95" providerId="ADAL" clId="{9185308D-32E9-4C8B-8B6F-A64627503807}" dt="2022-04-19T11:53:26.550" v="203" actId="14826"/>
          <ac:picMkLst>
            <pc:docMk/>
            <pc:sldMk cId="1127069989" sldId="491"/>
            <ac:picMk id="5" creationId="{4BAFC2F1-42E7-4E16-B597-F71560317964}"/>
          </ac:picMkLst>
        </pc:picChg>
      </pc:sldChg>
      <pc:sldChg chg="addSp delSp modSp add mod setBg delDesignElem">
        <pc:chgData name="Michal Vlček" userId="dc024676-bb40-47d3-b7ad-b95df1e5ab95" providerId="ADAL" clId="{9185308D-32E9-4C8B-8B6F-A64627503807}" dt="2022-04-19T14:44:19.982" v="282" actId="20577"/>
        <pc:sldMkLst>
          <pc:docMk/>
          <pc:sldMk cId="1784716897" sldId="492"/>
        </pc:sldMkLst>
        <pc:spChg chg="mod">
          <ac:chgData name="Michal Vlček" userId="dc024676-bb40-47d3-b7ad-b95df1e5ab95" providerId="ADAL" clId="{9185308D-32E9-4C8B-8B6F-A64627503807}" dt="2022-04-19T14:44:19.982" v="282" actId="20577"/>
          <ac:spMkLst>
            <pc:docMk/>
            <pc:sldMk cId="1784716897" sldId="492"/>
            <ac:spMk id="2" creationId="{7711C42B-6D8A-4963-A962-5FCA8950E183}"/>
          </ac:spMkLst>
        </pc:spChg>
        <pc:spChg chg="add">
          <ac:chgData name="Michal Vlček" userId="dc024676-bb40-47d3-b7ad-b95df1e5ab95" providerId="ADAL" clId="{9185308D-32E9-4C8B-8B6F-A64627503807}" dt="2022-04-19T14:43:29.015" v="279" actId="26606"/>
          <ac:spMkLst>
            <pc:docMk/>
            <pc:sldMk cId="1784716897" sldId="492"/>
            <ac:spMk id="16" creationId="{8D06CE56-3881-4ADA-8CEF-D18B02C242A3}"/>
          </ac:spMkLst>
        </pc:spChg>
        <pc:spChg chg="add">
          <ac:chgData name="Michal Vlček" userId="dc024676-bb40-47d3-b7ad-b95df1e5ab95" providerId="ADAL" clId="{9185308D-32E9-4C8B-8B6F-A64627503807}" dt="2022-04-19T14:43:29.015" v="279" actId="26606"/>
          <ac:spMkLst>
            <pc:docMk/>
            <pc:sldMk cId="1784716897" sldId="492"/>
            <ac:spMk id="18" creationId="{79F3C543-62EC-4433-9C93-A2CD8764E9B4}"/>
          </ac:spMkLst>
        </pc:spChg>
        <pc:spChg chg="add">
          <ac:chgData name="Michal Vlček" userId="dc024676-bb40-47d3-b7ad-b95df1e5ab95" providerId="ADAL" clId="{9185308D-32E9-4C8B-8B6F-A64627503807}" dt="2022-04-19T14:43:29.015" v="279" actId="26606"/>
          <ac:spMkLst>
            <pc:docMk/>
            <pc:sldMk cId="1784716897" sldId="492"/>
            <ac:spMk id="20" creationId="{5DCB5928-DC7D-4612-9922-441966E15627}"/>
          </ac:spMkLst>
        </pc:spChg>
        <pc:spChg chg="add">
          <ac:chgData name="Michal Vlček" userId="dc024676-bb40-47d3-b7ad-b95df1e5ab95" providerId="ADAL" clId="{9185308D-32E9-4C8B-8B6F-A64627503807}" dt="2022-04-19T14:43:29.015" v="279" actId="26606"/>
          <ac:spMkLst>
            <pc:docMk/>
            <pc:sldMk cId="1784716897" sldId="492"/>
            <ac:spMk id="22" creationId="{682C1161-1736-45EC-99B7-33F3CAE9D517}"/>
          </ac:spMkLst>
        </pc:spChg>
        <pc:spChg chg="add">
          <ac:chgData name="Michal Vlček" userId="dc024676-bb40-47d3-b7ad-b95df1e5ab95" providerId="ADAL" clId="{9185308D-32E9-4C8B-8B6F-A64627503807}" dt="2022-04-19T14:43:29.015" v="279" actId="26606"/>
          <ac:spMkLst>
            <pc:docMk/>
            <pc:sldMk cId="1784716897" sldId="492"/>
            <ac:spMk id="24" creationId="{84D4DDB8-B68F-45B0-9F62-C4279996F672}"/>
          </ac:spMkLst>
        </pc:spChg>
        <pc:spChg chg="add">
          <ac:chgData name="Michal Vlček" userId="dc024676-bb40-47d3-b7ad-b95df1e5ab95" providerId="ADAL" clId="{9185308D-32E9-4C8B-8B6F-A64627503807}" dt="2022-04-19T14:43:29.015" v="279" actId="26606"/>
          <ac:spMkLst>
            <pc:docMk/>
            <pc:sldMk cId="1784716897" sldId="492"/>
            <ac:spMk id="26" creationId="{AF2F604E-43BE-4DC3-B983-E071523364F8}"/>
          </ac:spMkLst>
        </pc:spChg>
        <pc:spChg chg="add">
          <ac:chgData name="Michal Vlček" userId="dc024676-bb40-47d3-b7ad-b95df1e5ab95" providerId="ADAL" clId="{9185308D-32E9-4C8B-8B6F-A64627503807}" dt="2022-04-19T14:43:29.015" v="279" actId="26606"/>
          <ac:spMkLst>
            <pc:docMk/>
            <pc:sldMk cId="1784716897" sldId="492"/>
            <ac:spMk id="28" creationId="{08C9B587-E65E-4B52-B37C-ABEBB6E87928}"/>
          </ac:spMkLst>
        </pc:spChg>
        <pc:spChg chg="del">
          <ac:chgData name="Michal Vlček" userId="dc024676-bb40-47d3-b7ad-b95df1e5ab95" providerId="ADAL" clId="{9185308D-32E9-4C8B-8B6F-A64627503807}" dt="2022-04-19T14:43:00.872" v="255"/>
          <ac:spMkLst>
            <pc:docMk/>
            <pc:sldMk cId="1784716897" sldId="492"/>
            <ac:spMk id="42" creationId="{8D06CE56-3881-4ADA-8CEF-D18B02C242A3}"/>
          </ac:spMkLst>
        </pc:spChg>
        <pc:spChg chg="del">
          <ac:chgData name="Michal Vlček" userId="dc024676-bb40-47d3-b7ad-b95df1e5ab95" providerId="ADAL" clId="{9185308D-32E9-4C8B-8B6F-A64627503807}" dt="2022-04-19T14:43:00.872" v="255"/>
          <ac:spMkLst>
            <pc:docMk/>
            <pc:sldMk cId="1784716897" sldId="492"/>
            <ac:spMk id="44" creationId="{79F3C543-62EC-4433-9C93-A2CD8764E9B4}"/>
          </ac:spMkLst>
        </pc:spChg>
        <pc:spChg chg="del">
          <ac:chgData name="Michal Vlček" userId="dc024676-bb40-47d3-b7ad-b95df1e5ab95" providerId="ADAL" clId="{9185308D-32E9-4C8B-8B6F-A64627503807}" dt="2022-04-19T14:43:00.872" v="255"/>
          <ac:spMkLst>
            <pc:docMk/>
            <pc:sldMk cId="1784716897" sldId="492"/>
            <ac:spMk id="46" creationId="{5DCB5928-DC7D-4612-9922-441966E15627}"/>
          </ac:spMkLst>
        </pc:spChg>
        <pc:spChg chg="del">
          <ac:chgData name="Michal Vlček" userId="dc024676-bb40-47d3-b7ad-b95df1e5ab95" providerId="ADAL" clId="{9185308D-32E9-4C8B-8B6F-A64627503807}" dt="2022-04-19T14:43:00.872" v="255"/>
          <ac:spMkLst>
            <pc:docMk/>
            <pc:sldMk cId="1784716897" sldId="492"/>
            <ac:spMk id="48" creationId="{682C1161-1736-45EC-99B7-33F3CAE9D517}"/>
          </ac:spMkLst>
        </pc:spChg>
        <pc:spChg chg="del">
          <ac:chgData name="Michal Vlček" userId="dc024676-bb40-47d3-b7ad-b95df1e5ab95" providerId="ADAL" clId="{9185308D-32E9-4C8B-8B6F-A64627503807}" dt="2022-04-19T14:43:00.872" v="255"/>
          <ac:spMkLst>
            <pc:docMk/>
            <pc:sldMk cId="1784716897" sldId="492"/>
            <ac:spMk id="50" creationId="{84D4DDB8-B68F-45B0-9F62-C4279996F672}"/>
          </ac:spMkLst>
        </pc:spChg>
        <pc:spChg chg="del">
          <ac:chgData name="Michal Vlček" userId="dc024676-bb40-47d3-b7ad-b95df1e5ab95" providerId="ADAL" clId="{9185308D-32E9-4C8B-8B6F-A64627503807}" dt="2022-04-19T14:43:00.872" v="255"/>
          <ac:spMkLst>
            <pc:docMk/>
            <pc:sldMk cId="1784716897" sldId="492"/>
            <ac:spMk id="52" creationId="{AF2F604E-43BE-4DC3-B983-E071523364F8}"/>
          </ac:spMkLst>
        </pc:spChg>
        <pc:spChg chg="del">
          <ac:chgData name="Michal Vlček" userId="dc024676-bb40-47d3-b7ad-b95df1e5ab95" providerId="ADAL" clId="{9185308D-32E9-4C8B-8B6F-A64627503807}" dt="2022-04-19T14:43:00.872" v="255"/>
          <ac:spMkLst>
            <pc:docMk/>
            <pc:sldMk cId="1784716897" sldId="492"/>
            <ac:spMk id="54" creationId="{08C9B587-E65E-4B52-B37C-ABEBB6E87928}"/>
          </ac:spMkLst>
        </pc:spChg>
        <pc:picChg chg="add mod">
          <ac:chgData name="Michal Vlček" userId="dc024676-bb40-47d3-b7ad-b95df1e5ab95" providerId="ADAL" clId="{9185308D-32E9-4C8B-8B6F-A64627503807}" dt="2022-04-19T14:43:29.015" v="279" actId="26606"/>
          <ac:picMkLst>
            <pc:docMk/>
            <pc:sldMk cId="1784716897" sldId="492"/>
            <ac:picMk id="11" creationId="{A7D52DB8-6DB1-48B7-9FF2-FAF61571CE90}"/>
          </ac:picMkLst>
        </pc:picChg>
        <pc:picChg chg="del">
          <ac:chgData name="Michal Vlček" userId="dc024676-bb40-47d3-b7ad-b95df1e5ab95" providerId="ADAL" clId="{9185308D-32E9-4C8B-8B6F-A64627503807}" dt="2022-04-19T14:43:11.658" v="257" actId="478"/>
          <ac:picMkLst>
            <pc:docMk/>
            <pc:sldMk cId="1784716897" sldId="492"/>
            <ac:picMk id="19" creationId="{72A5E47D-0EBC-4A8C-8A28-7EDC7162CB4E}"/>
          </ac:picMkLst>
        </pc:picChg>
      </pc:sldChg>
      <pc:sldChg chg="addSp delSp add del setBg delDesignElem">
        <pc:chgData name="Michal Vlček" userId="dc024676-bb40-47d3-b7ad-b95df1e5ab95" providerId="ADAL" clId="{9185308D-32E9-4C8B-8B6F-A64627503807}" dt="2022-04-19T11:53:30.067" v="206"/>
        <pc:sldMkLst>
          <pc:docMk/>
          <pc:sldMk cId="2898858746" sldId="492"/>
        </pc:sldMkLst>
        <pc:spChg chg="add del">
          <ac:chgData name="Michal Vlček" userId="dc024676-bb40-47d3-b7ad-b95df1e5ab95" providerId="ADAL" clId="{9185308D-32E9-4C8B-8B6F-A64627503807}" dt="2022-04-19T11:53:30.067" v="206"/>
          <ac:spMkLst>
            <pc:docMk/>
            <pc:sldMk cId="2898858746" sldId="492"/>
            <ac:spMk id="11" creationId="{5943EECF-03A4-4CEB-899E-47C803839649}"/>
          </ac:spMkLst>
        </pc:spChg>
        <pc:spChg chg="add del">
          <ac:chgData name="Michal Vlček" userId="dc024676-bb40-47d3-b7ad-b95df1e5ab95" providerId="ADAL" clId="{9185308D-32E9-4C8B-8B6F-A64627503807}" dt="2022-04-19T11:53:30.067" v="206"/>
          <ac:spMkLst>
            <pc:docMk/>
            <pc:sldMk cId="2898858746" sldId="492"/>
            <ac:spMk id="13" creationId="{F2F606D8-696E-4B76-BB10-43672AA1475A}"/>
          </ac:spMkLst>
        </pc:spChg>
        <pc:spChg chg="add del">
          <ac:chgData name="Michal Vlček" userId="dc024676-bb40-47d3-b7ad-b95df1e5ab95" providerId="ADAL" clId="{9185308D-32E9-4C8B-8B6F-A64627503807}" dt="2022-04-19T11:53:30.067" v="206"/>
          <ac:spMkLst>
            <pc:docMk/>
            <pc:sldMk cId="2898858746" sldId="492"/>
            <ac:spMk id="15" creationId="{3ABF1881-5AFD-48F9-979A-19EE2FE30A33}"/>
          </ac:spMkLst>
        </pc:spChg>
      </pc:sldChg>
      <pc:sldChg chg="addSp modSp new mod">
        <pc:chgData name="Michal Vlček" userId="dc024676-bb40-47d3-b7ad-b95df1e5ab95" providerId="ADAL" clId="{9185308D-32E9-4C8B-8B6F-A64627503807}" dt="2022-04-19T14:45:45.861" v="324" actId="1076"/>
        <pc:sldMkLst>
          <pc:docMk/>
          <pc:sldMk cId="1907823414" sldId="493"/>
        </pc:sldMkLst>
        <pc:spChg chg="add mod">
          <ac:chgData name="Michal Vlček" userId="dc024676-bb40-47d3-b7ad-b95df1e5ab95" providerId="ADAL" clId="{9185308D-32E9-4C8B-8B6F-A64627503807}" dt="2022-04-19T14:45:45.861" v="324" actId="1076"/>
          <ac:spMkLst>
            <pc:docMk/>
            <pc:sldMk cId="1907823414" sldId="493"/>
            <ac:spMk id="4" creationId="{47F3EC0B-0348-452D-A2FA-C0F74522B2CD}"/>
          </ac:spMkLst>
        </pc:spChg>
        <pc:picChg chg="add mod">
          <ac:chgData name="Michal Vlček" userId="dc024676-bb40-47d3-b7ad-b95df1e5ab95" providerId="ADAL" clId="{9185308D-32E9-4C8B-8B6F-A64627503807}" dt="2022-04-19T14:45:39.675" v="323" actId="1076"/>
          <ac:picMkLst>
            <pc:docMk/>
            <pc:sldMk cId="1907823414" sldId="493"/>
            <ac:picMk id="3" creationId="{73628F4D-B92E-43C7-BF11-4F9CD0D499B8}"/>
          </ac:picMkLst>
        </pc:picChg>
      </pc:sldChg>
      <pc:sldChg chg="addSp modSp mod setBg">
        <pc:chgData name="Michal Vlček" userId="dc024676-bb40-47d3-b7ad-b95df1e5ab95" providerId="ADAL" clId="{9185308D-32E9-4C8B-8B6F-A64627503807}" dt="2022-04-19T15:19:47.818" v="328" actId="14100"/>
        <pc:sldMkLst>
          <pc:docMk/>
          <pc:sldMk cId="2019244906" sldId="494"/>
        </pc:sldMkLst>
        <pc:spChg chg="mod">
          <ac:chgData name="Michal Vlček" userId="dc024676-bb40-47d3-b7ad-b95df1e5ab95" providerId="ADAL" clId="{9185308D-32E9-4C8B-8B6F-A64627503807}" dt="2022-04-19T15:19:47.818" v="328" actId="14100"/>
          <ac:spMkLst>
            <pc:docMk/>
            <pc:sldMk cId="2019244906" sldId="494"/>
            <ac:spMk id="2" creationId="{7711C42B-6D8A-4963-A962-5FCA8950E183}"/>
          </ac:spMkLst>
        </pc:spChg>
        <pc:spChg chg="add">
          <ac:chgData name="Michal Vlček" userId="dc024676-bb40-47d3-b7ad-b95df1e5ab95" providerId="ADAL" clId="{9185308D-32E9-4C8B-8B6F-A64627503807}" dt="2022-04-19T15:19:42.835" v="327" actId="26606"/>
          <ac:spMkLst>
            <pc:docMk/>
            <pc:sldMk cId="2019244906" sldId="494"/>
            <ac:spMk id="8" creationId="{8D06CE56-3881-4ADA-8CEF-D18B02C242A3}"/>
          </ac:spMkLst>
        </pc:spChg>
        <pc:spChg chg="add">
          <ac:chgData name="Michal Vlček" userId="dc024676-bb40-47d3-b7ad-b95df1e5ab95" providerId="ADAL" clId="{9185308D-32E9-4C8B-8B6F-A64627503807}" dt="2022-04-19T15:19:42.835" v="327" actId="26606"/>
          <ac:spMkLst>
            <pc:docMk/>
            <pc:sldMk cId="2019244906" sldId="494"/>
            <ac:spMk id="10" creationId="{79F3C543-62EC-4433-9C93-A2CD8764E9B4}"/>
          </ac:spMkLst>
        </pc:spChg>
        <pc:spChg chg="add">
          <ac:chgData name="Michal Vlček" userId="dc024676-bb40-47d3-b7ad-b95df1e5ab95" providerId="ADAL" clId="{9185308D-32E9-4C8B-8B6F-A64627503807}" dt="2022-04-19T15:19:42.835" v="327" actId="26606"/>
          <ac:spMkLst>
            <pc:docMk/>
            <pc:sldMk cId="2019244906" sldId="494"/>
            <ac:spMk id="12" creationId="{5DCB5928-DC7D-4612-9922-441966E15627}"/>
          </ac:spMkLst>
        </pc:spChg>
        <pc:spChg chg="add">
          <ac:chgData name="Michal Vlček" userId="dc024676-bb40-47d3-b7ad-b95df1e5ab95" providerId="ADAL" clId="{9185308D-32E9-4C8B-8B6F-A64627503807}" dt="2022-04-19T15:19:42.835" v="327" actId="26606"/>
          <ac:spMkLst>
            <pc:docMk/>
            <pc:sldMk cId="2019244906" sldId="494"/>
            <ac:spMk id="14" creationId="{682C1161-1736-45EC-99B7-33F3CAE9D517}"/>
          </ac:spMkLst>
        </pc:spChg>
        <pc:spChg chg="add">
          <ac:chgData name="Michal Vlček" userId="dc024676-bb40-47d3-b7ad-b95df1e5ab95" providerId="ADAL" clId="{9185308D-32E9-4C8B-8B6F-A64627503807}" dt="2022-04-19T15:19:42.835" v="327" actId="26606"/>
          <ac:spMkLst>
            <pc:docMk/>
            <pc:sldMk cId="2019244906" sldId="494"/>
            <ac:spMk id="16" creationId="{84D4DDB8-B68F-45B0-9F62-C4279996F672}"/>
          </ac:spMkLst>
        </pc:spChg>
        <pc:spChg chg="add">
          <ac:chgData name="Michal Vlček" userId="dc024676-bb40-47d3-b7ad-b95df1e5ab95" providerId="ADAL" clId="{9185308D-32E9-4C8B-8B6F-A64627503807}" dt="2022-04-19T15:19:42.835" v="327" actId="26606"/>
          <ac:spMkLst>
            <pc:docMk/>
            <pc:sldMk cId="2019244906" sldId="494"/>
            <ac:spMk id="18" creationId="{AF2F604E-43BE-4DC3-B983-E071523364F8}"/>
          </ac:spMkLst>
        </pc:spChg>
        <pc:spChg chg="add">
          <ac:chgData name="Michal Vlček" userId="dc024676-bb40-47d3-b7ad-b95df1e5ab95" providerId="ADAL" clId="{9185308D-32E9-4C8B-8B6F-A64627503807}" dt="2022-04-19T15:19:42.835" v="327" actId="26606"/>
          <ac:spMkLst>
            <pc:docMk/>
            <pc:sldMk cId="2019244906" sldId="494"/>
            <ac:spMk id="20" creationId="{08C9B587-E65E-4B52-B37C-ABEBB6E87928}"/>
          </ac:spMkLst>
        </pc:spChg>
        <pc:picChg chg="mod ord">
          <ac:chgData name="Michal Vlček" userId="dc024676-bb40-47d3-b7ad-b95df1e5ab95" providerId="ADAL" clId="{9185308D-32E9-4C8B-8B6F-A64627503807}" dt="2022-04-19T15:19:42.835" v="327" actId="26606"/>
          <ac:picMkLst>
            <pc:docMk/>
            <pc:sldMk cId="2019244906" sldId="494"/>
            <ac:picMk id="3" creationId="{6F41BEAD-20FB-4D5C-81A9-B37FAF6D916C}"/>
          </ac:picMkLst>
        </pc:picChg>
      </pc:sldChg>
      <pc:sldChg chg="modSp add mod">
        <pc:chgData name="Michal Vlček" userId="dc024676-bb40-47d3-b7ad-b95df1e5ab95" providerId="ADAL" clId="{9185308D-32E9-4C8B-8B6F-A64627503807}" dt="2022-04-19T15:21:28.936" v="338" actId="14826"/>
        <pc:sldMkLst>
          <pc:docMk/>
          <pc:sldMk cId="3769230978" sldId="495"/>
        </pc:sldMkLst>
        <pc:picChg chg="mod">
          <ac:chgData name="Michal Vlček" userId="dc024676-bb40-47d3-b7ad-b95df1e5ab95" providerId="ADAL" clId="{9185308D-32E9-4C8B-8B6F-A64627503807}" dt="2022-04-19T15:21:28.936" v="338" actId="14826"/>
          <ac:picMkLst>
            <pc:docMk/>
            <pc:sldMk cId="3769230978" sldId="495"/>
            <ac:picMk id="3" creationId="{28903DEC-9778-4D3B-8832-CF1910383BBB}"/>
          </ac:picMkLst>
        </pc:picChg>
      </pc:sldChg>
      <pc:sldChg chg="addSp delSp modSp new mod setBg">
        <pc:chgData name="Michal Vlček" userId="dc024676-bb40-47d3-b7ad-b95df1e5ab95" providerId="ADAL" clId="{9185308D-32E9-4C8B-8B6F-A64627503807}" dt="2022-04-19T15:24:54.116" v="353" actId="26606"/>
        <pc:sldMkLst>
          <pc:docMk/>
          <pc:sldMk cId="1963466831" sldId="496"/>
        </pc:sldMkLst>
        <pc:spChg chg="add del">
          <ac:chgData name="Michal Vlček" userId="dc024676-bb40-47d3-b7ad-b95df1e5ab95" providerId="ADAL" clId="{9185308D-32E9-4C8B-8B6F-A64627503807}" dt="2022-04-19T15:24:37.696" v="347" actId="26606"/>
          <ac:spMkLst>
            <pc:docMk/>
            <pc:sldMk cId="1963466831" sldId="496"/>
            <ac:spMk id="8" creationId="{726908CC-6AC4-4222-8250-B90B6072E8AC}"/>
          </ac:spMkLst>
        </pc:spChg>
        <pc:spChg chg="add del">
          <ac:chgData name="Michal Vlček" userId="dc024676-bb40-47d3-b7ad-b95df1e5ab95" providerId="ADAL" clId="{9185308D-32E9-4C8B-8B6F-A64627503807}" dt="2022-04-19T15:24:37.696" v="347" actId="26606"/>
          <ac:spMkLst>
            <pc:docMk/>
            <pc:sldMk cId="1963466831" sldId="496"/>
            <ac:spMk id="10" creationId="{F2F606D8-696E-4B76-BB10-43672AA1475A}"/>
          </ac:spMkLst>
        </pc:spChg>
        <pc:spChg chg="add del">
          <ac:chgData name="Michal Vlček" userId="dc024676-bb40-47d3-b7ad-b95df1e5ab95" providerId="ADAL" clId="{9185308D-32E9-4C8B-8B6F-A64627503807}" dt="2022-04-19T15:24:37.696" v="347" actId="26606"/>
          <ac:spMkLst>
            <pc:docMk/>
            <pc:sldMk cId="1963466831" sldId="496"/>
            <ac:spMk id="12" creationId="{3ABF1881-5AFD-48F9-979A-19EE2FE30A33}"/>
          </ac:spMkLst>
        </pc:spChg>
        <pc:spChg chg="add del">
          <ac:chgData name="Michal Vlček" userId="dc024676-bb40-47d3-b7ad-b95df1e5ab95" providerId="ADAL" clId="{9185308D-32E9-4C8B-8B6F-A64627503807}" dt="2022-04-19T15:24:39.433" v="349" actId="26606"/>
          <ac:spMkLst>
            <pc:docMk/>
            <pc:sldMk cId="1963466831" sldId="496"/>
            <ac:spMk id="14" creationId="{69E6EFEE-6516-482C-B143-F97F9BF89D0E}"/>
          </ac:spMkLst>
        </pc:spChg>
        <pc:spChg chg="add del">
          <ac:chgData name="Michal Vlček" userId="dc024676-bb40-47d3-b7ad-b95df1e5ab95" providerId="ADAL" clId="{9185308D-32E9-4C8B-8B6F-A64627503807}" dt="2022-04-19T15:24:39.433" v="349" actId="26606"/>
          <ac:spMkLst>
            <pc:docMk/>
            <pc:sldMk cId="1963466831" sldId="496"/>
            <ac:spMk id="15" creationId="{3DF0D2C0-CD0C-470C-8851-D8B2CC417CB9}"/>
          </ac:spMkLst>
        </pc:spChg>
        <pc:spChg chg="add del">
          <ac:chgData name="Michal Vlček" userId="dc024676-bb40-47d3-b7ad-b95df1e5ab95" providerId="ADAL" clId="{9185308D-32E9-4C8B-8B6F-A64627503807}" dt="2022-04-19T15:24:44.781" v="351" actId="26606"/>
          <ac:spMkLst>
            <pc:docMk/>
            <pc:sldMk cId="1963466831" sldId="496"/>
            <ac:spMk id="17" creationId="{5943EECF-03A4-4CEB-899E-47C803839649}"/>
          </ac:spMkLst>
        </pc:spChg>
        <pc:spChg chg="add del">
          <ac:chgData name="Michal Vlček" userId="dc024676-bb40-47d3-b7ad-b95df1e5ab95" providerId="ADAL" clId="{9185308D-32E9-4C8B-8B6F-A64627503807}" dt="2022-04-19T15:24:44.781" v="351" actId="26606"/>
          <ac:spMkLst>
            <pc:docMk/>
            <pc:sldMk cId="1963466831" sldId="496"/>
            <ac:spMk id="18" creationId="{F2F606D8-696E-4B76-BB10-43672AA1475A}"/>
          </ac:spMkLst>
        </pc:spChg>
        <pc:spChg chg="add del">
          <ac:chgData name="Michal Vlček" userId="dc024676-bb40-47d3-b7ad-b95df1e5ab95" providerId="ADAL" clId="{9185308D-32E9-4C8B-8B6F-A64627503807}" dt="2022-04-19T15:24:44.781" v="351" actId="26606"/>
          <ac:spMkLst>
            <pc:docMk/>
            <pc:sldMk cId="1963466831" sldId="496"/>
            <ac:spMk id="19" creationId="{3ABF1881-5AFD-48F9-979A-19EE2FE30A33}"/>
          </ac:spMkLst>
        </pc:spChg>
        <pc:spChg chg="add del">
          <ac:chgData name="Michal Vlček" userId="dc024676-bb40-47d3-b7ad-b95df1e5ab95" providerId="ADAL" clId="{9185308D-32E9-4C8B-8B6F-A64627503807}" dt="2022-04-19T15:24:54.116" v="353" actId="26606"/>
          <ac:spMkLst>
            <pc:docMk/>
            <pc:sldMk cId="1963466831" sldId="496"/>
            <ac:spMk id="21" creationId="{59F81F08-B3D2-4FCD-AA95-9A7D77BA2542}"/>
          </ac:spMkLst>
        </pc:spChg>
        <pc:spChg chg="add del">
          <ac:chgData name="Michal Vlček" userId="dc024676-bb40-47d3-b7ad-b95df1e5ab95" providerId="ADAL" clId="{9185308D-32E9-4C8B-8B6F-A64627503807}" dt="2022-04-19T15:24:54.116" v="353" actId="26606"/>
          <ac:spMkLst>
            <pc:docMk/>
            <pc:sldMk cId="1963466831" sldId="496"/>
            <ac:spMk id="22" creationId="{66537C28-7D02-447F-9F0C-36DE2D1BF6C2}"/>
          </ac:spMkLst>
        </pc:spChg>
        <pc:spChg chg="add del">
          <ac:chgData name="Michal Vlček" userId="dc024676-bb40-47d3-b7ad-b95df1e5ab95" providerId="ADAL" clId="{9185308D-32E9-4C8B-8B6F-A64627503807}" dt="2022-04-19T15:24:54.116" v="353" actId="26606"/>
          <ac:spMkLst>
            <pc:docMk/>
            <pc:sldMk cId="1963466831" sldId="496"/>
            <ac:spMk id="23" creationId="{4EA3CC4C-B1A0-4F1A-9CF7-5A51A4EDEE14}"/>
          </ac:spMkLst>
        </pc:spChg>
        <pc:picChg chg="add mod">
          <ac:chgData name="Michal Vlček" userId="dc024676-bb40-47d3-b7ad-b95df1e5ab95" providerId="ADAL" clId="{9185308D-32E9-4C8B-8B6F-A64627503807}" dt="2022-04-19T15:24:54.116" v="353" actId="26606"/>
          <ac:picMkLst>
            <pc:docMk/>
            <pc:sldMk cId="1963466831" sldId="496"/>
            <ac:picMk id="3" creationId="{732D4EB4-660D-4830-A1C3-07412789F75F}"/>
          </ac:picMkLst>
        </pc:picChg>
      </pc:sldChg>
      <pc:sldChg chg="addSp delSp modSp new del mod setBg">
        <pc:chgData name="Michal Vlček" userId="dc024676-bb40-47d3-b7ad-b95df1e5ab95" providerId="ADAL" clId="{9185308D-32E9-4C8B-8B6F-A64627503807}" dt="2022-04-19T15:28:08.574" v="371" actId="47"/>
        <pc:sldMkLst>
          <pc:docMk/>
          <pc:sldMk cId="670553306" sldId="497"/>
        </pc:sldMkLst>
        <pc:spChg chg="add del">
          <ac:chgData name="Michal Vlček" userId="dc024676-bb40-47d3-b7ad-b95df1e5ab95" providerId="ADAL" clId="{9185308D-32E9-4C8B-8B6F-A64627503807}" dt="2022-04-19T15:26:43.836" v="360" actId="26606"/>
          <ac:spMkLst>
            <pc:docMk/>
            <pc:sldMk cId="670553306" sldId="497"/>
            <ac:spMk id="8" creationId="{69E6EFEE-6516-482C-B143-F97F9BF89D0E}"/>
          </ac:spMkLst>
        </pc:spChg>
        <pc:spChg chg="add del">
          <ac:chgData name="Michal Vlček" userId="dc024676-bb40-47d3-b7ad-b95df1e5ab95" providerId="ADAL" clId="{9185308D-32E9-4C8B-8B6F-A64627503807}" dt="2022-04-19T15:26:43.836" v="360" actId="26606"/>
          <ac:spMkLst>
            <pc:docMk/>
            <pc:sldMk cId="670553306" sldId="497"/>
            <ac:spMk id="10" creationId="{3DF0D2C0-CD0C-470C-8851-D8B2CC417CB9}"/>
          </ac:spMkLst>
        </pc:spChg>
        <pc:spChg chg="add del">
          <ac:chgData name="Michal Vlček" userId="dc024676-bb40-47d3-b7ad-b95df1e5ab95" providerId="ADAL" clId="{9185308D-32E9-4C8B-8B6F-A64627503807}" dt="2022-04-19T15:26:45.538" v="362" actId="26606"/>
          <ac:spMkLst>
            <pc:docMk/>
            <pc:sldMk cId="670553306" sldId="497"/>
            <ac:spMk id="12" creationId="{F16BB282-D67A-4262-B395-9B9E59382957}"/>
          </ac:spMkLst>
        </pc:spChg>
        <pc:spChg chg="add del">
          <ac:chgData name="Michal Vlček" userId="dc024676-bb40-47d3-b7ad-b95df1e5ab95" providerId="ADAL" clId="{9185308D-32E9-4C8B-8B6F-A64627503807}" dt="2022-04-19T15:26:45.538" v="362" actId="26606"/>
          <ac:spMkLst>
            <pc:docMk/>
            <pc:sldMk cId="670553306" sldId="497"/>
            <ac:spMk id="13" creationId="{433FE54A-A994-42FB-94E0-168474F6B9D8}"/>
          </ac:spMkLst>
        </pc:spChg>
        <pc:spChg chg="add del">
          <ac:chgData name="Michal Vlček" userId="dc024676-bb40-47d3-b7ad-b95df1e5ab95" providerId="ADAL" clId="{9185308D-32E9-4C8B-8B6F-A64627503807}" dt="2022-04-19T15:26:45.538" v="362" actId="26606"/>
          <ac:spMkLst>
            <pc:docMk/>
            <pc:sldMk cId="670553306" sldId="497"/>
            <ac:spMk id="14" creationId="{FFD7B477-8513-4219-81DB-3A481B53EC7E}"/>
          </ac:spMkLst>
        </pc:spChg>
        <pc:spChg chg="add del">
          <ac:chgData name="Michal Vlček" userId="dc024676-bb40-47d3-b7ad-b95df1e5ab95" providerId="ADAL" clId="{9185308D-32E9-4C8B-8B6F-A64627503807}" dt="2022-04-19T15:26:47.043" v="364" actId="26606"/>
          <ac:spMkLst>
            <pc:docMk/>
            <pc:sldMk cId="670553306" sldId="497"/>
            <ac:spMk id="16" creationId="{4E53A02A-0A33-40D9-A04E-36FA92BFD8A3}"/>
          </ac:spMkLst>
        </pc:spChg>
        <pc:spChg chg="add del">
          <ac:chgData name="Michal Vlček" userId="dc024676-bb40-47d3-b7ad-b95df1e5ab95" providerId="ADAL" clId="{9185308D-32E9-4C8B-8B6F-A64627503807}" dt="2022-04-19T15:26:47.043" v="364" actId="26606"/>
          <ac:spMkLst>
            <pc:docMk/>
            <pc:sldMk cId="670553306" sldId="497"/>
            <ac:spMk id="17" creationId="{216DD803-634F-4EF2-A1E7-B1911DEE9D0B}"/>
          </ac:spMkLst>
        </pc:spChg>
        <pc:spChg chg="add del">
          <ac:chgData name="Michal Vlček" userId="dc024676-bb40-47d3-b7ad-b95df1e5ab95" providerId="ADAL" clId="{9185308D-32E9-4C8B-8B6F-A64627503807}" dt="2022-04-19T15:26:47.043" v="364" actId="26606"/>
          <ac:spMkLst>
            <pc:docMk/>
            <pc:sldMk cId="670553306" sldId="497"/>
            <ac:spMk id="18" creationId="{A77B63F8-D1F3-4D40-B2D4-779BAE82BE6D}"/>
          </ac:spMkLst>
        </pc:spChg>
        <pc:spChg chg="add">
          <ac:chgData name="Michal Vlček" userId="dc024676-bb40-47d3-b7ad-b95df1e5ab95" providerId="ADAL" clId="{9185308D-32E9-4C8B-8B6F-A64627503807}" dt="2022-04-19T15:26:47.051" v="365" actId="26606"/>
          <ac:spMkLst>
            <pc:docMk/>
            <pc:sldMk cId="670553306" sldId="497"/>
            <ac:spMk id="20" creationId="{726908CC-6AC4-4222-8250-B90B6072E8AC}"/>
          </ac:spMkLst>
        </pc:spChg>
        <pc:spChg chg="add">
          <ac:chgData name="Michal Vlček" userId="dc024676-bb40-47d3-b7ad-b95df1e5ab95" providerId="ADAL" clId="{9185308D-32E9-4C8B-8B6F-A64627503807}" dt="2022-04-19T15:26:47.051" v="365" actId="26606"/>
          <ac:spMkLst>
            <pc:docMk/>
            <pc:sldMk cId="670553306" sldId="497"/>
            <ac:spMk id="21" creationId="{F2F606D8-696E-4B76-BB10-43672AA1475A}"/>
          </ac:spMkLst>
        </pc:spChg>
        <pc:spChg chg="add">
          <ac:chgData name="Michal Vlček" userId="dc024676-bb40-47d3-b7ad-b95df1e5ab95" providerId="ADAL" clId="{9185308D-32E9-4C8B-8B6F-A64627503807}" dt="2022-04-19T15:26:47.051" v="365" actId="26606"/>
          <ac:spMkLst>
            <pc:docMk/>
            <pc:sldMk cId="670553306" sldId="497"/>
            <ac:spMk id="22" creationId="{3ABF1881-5AFD-48F9-979A-19EE2FE30A33}"/>
          </ac:spMkLst>
        </pc:spChg>
        <pc:picChg chg="add mod modCrop">
          <ac:chgData name="Michal Vlček" userId="dc024676-bb40-47d3-b7ad-b95df1e5ab95" providerId="ADAL" clId="{9185308D-32E9-4C8B-8B6F-A64627503807}" dt="2022-04-19T15:27:12.753" v="366" actId="27614"/>
          <ac:picMkLst>
            <pc:docMk/>
            <pc:sldMk cId="670553306" sldId="497"/>
            <ac:picMk id="3" creationId="{CF6A8437-FE9C-4304-9869-561FFBC94116}"/>
          </ac:picMkLst>
        </pc:picChg>
      </pc:sldChg>
      <pc:sldChg chg="addSp delSp new mod">
        <pc:chgData name="Michal Vlček" userId="dc024676-bb40-47d3-b7ad-b95df1e5ab95" providerId="ADAL" clId="{9185308D-32E9-4C8B-8B6F-A64627503807}" dt="2022-04-19T15:27:40.655" v="370" actId="22"/>
        <pc:sldMkLst>
          <pc:docMk/>
          <pc:sldMk cId="416682934" sldId="498"/>
        </pc:sldMkLst>
        <pc:picChg chg="add del">
          <ac:chgData name="Michal Vlček" userId="dc024676-bb40-47d3-b7ad-b95df1e5ab95" providerId="ADAL" clId="{9185308D-32E9-4C8B-8B6F-A64627503807}" dt="2022-04-19T15:27:27.459" v="369" actId="478"/>
          <ac:picMkLst>
            <pc:docMk/>
            <pc:sldMk cId="416682934" sldId="498"/>
            <ac:picMk id="3" creationId="{3AD00182-8E6B-42E9-ACB7-F1D41FADC03A}"/>
          </ac:picMkLst>
        </pc:picChg>
        <pc:picChg chg="add">
          <ac:chgData name="Michal Vlček" userId="dc024676-bb40-47d3-b7ad-b95df1e5ab95" providerId="ADAL" clId="{9185308D-32E9-4C8B-8B6F-A64627503807}" dt="2022-04-19T15:27:40.655" v="370" actId="22"/>
          <ac:picMkLst>
            <pc:docMk/>
            <pc:sldMk cId="416682934" sldId="498"/>
            <ac:picMk id="5" creationId="{8E0B678E-5370-4C5D-ABC3-1DF50F98367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676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67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32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quare photo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425541"/>
            <a:ext cx="4167887" cy="1107996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338554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2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DC08157-A48C-4ACA-A5BB-EE2A866E10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pic>
        <p:nvPicPr>
          <p:cNvPr id="3" name="Picture 2" descr="A desk with multiple monitors and a computer.&#10;">
            <a:extLst>
              <a:ext uri="{FF2B5EF4-FFF2-40B4-BE49-F238E27FC236}">
                <a16:creationId xmlns:a16="http://schemas.microsoft.com/office/drawing/2014/main" id="{4AC06106-9BD0-4058-A053-82DD2DED8A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3577" r="9774"/>
          <a:stretch/>
        </p:blipFill>
        <p:spPr bwMode="ltGray"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97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227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98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687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781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575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773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4/19/2022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56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69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-mvlcek@microsoft.co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9C7406-6DB9-4AF9-A687-AC128B0E22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6" r="13270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6335584-B443-40DB-BDCB-31A837AD1B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79" y="771988"/>
            <a:ext cx="9079837" cy="3728103"/>
          </a:xfrm>
        </p:spPr>
        <p:txBody>
          <a:bodyPr anchor="b">
            <a:normAutofit/>
          </a:bodyPr>
          <a:lstStyle/>
          <a:p>
            <a:r>
              <a:rPr lang="cs-CZ" sz="4800" dirty="0"/>
              <a:t>Microsoft </a:t>
            </a:r>
            <a:br>
              <a:rPr lang="cs-CZ" sz="4800" dirty="0"/>
            </a:br>
            <a:r>
              <a:rPr lang="cs-CZ" sz="4800" dirty="0"/>
              <a:t>Partneři ve vzdělávání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A100789-76F4-4EAC-97F3-01DD6B28E6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5246164" cy="1814390"/>
          </a:xfrm>
        </p:spPr>
        <p:txBody>
          <a:bodyPr>
            <a:normAutofit/>
          </a:bodyPr>
          <a:lstStyle/>
          <a:p>
            <a:r>
              <a:rPr lang="cs-CZ" sz="1600" dirty="0"/>
              <a:t>Michael Vlček</a:t>
            </a:r>
          </a:p>
          <a:p>
            <a:r>
              <a:rPr lang="cs-CZ" sz="1600" dirty="0">
                <a:hlinkClick r:id="rId3"/>
              </a:rPr>
              <a:t>V-mvlcek@microsoft.com</a:t>
            </a:r>
            <a:r>
              <a:rPr lang="cs-CZ" sz="1600" dirty="0"/>
              <a:t> </a:t>
            </a:r>
          </a:p>
          <a:p>
            <a:r>
              <a:rPr lang="cs-CZ" sz="1600" dirty="0"/>
              <a:t>skolstvi.ms</a:t>
            </a:r>
          </a:p>
          <a:p>
            <a:br>
              <a:rPr lang="cs-CZ" sz="1600" dirty="0"/>
            </a:br>
            <a:endParaRPr lang="cs-CZ" sz="1600" b="1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888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8E0B678E-5370-4C5D-ABC3-1DF50F983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852" y="0"/>
            <a:ext cx="82802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82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32D4EB4-660D-4830-A1C3-07412789F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10" y="0"/>
            <a:ext cx="118621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466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9C7406-6DB9-4AF9-A687-AC128B0E22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6" r="13270" b="-1"/>
          <a:stretch/>
        </p:blipFill>
        <p:spPr>
          <a:xfrm>
            <a:off x="3541868" y="-64320"/>
            <a:ext cx="8668512" cy="685799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6335584-B443-40DB-BDCB-31A837AD1B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79" y="818817"/>
            <a:ext cx="11057529" cy="3621745"/>
          </a:xfrm>
        </p:spPr>
        <p:txBody>
          <a:bodyPr anchor="b">
            <a:normAutofit/>
          </a:bodyPr>
          <a:lstStyle/>
          <a:p>
            <a:r>
              <a:rPr lang="cs-CZ" sz="4800" dirty="0"/>
              <a:t>Překonávání jazykových bariér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D333CF7B-3C42-4871-9309-11AE328DA9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0895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711C42B-6D8A-4963-A962-5FCA8950E183}"/>
              </a:ext>
            </a:extLst>
          </p:cNvPr>
          <p:cNvSpPr txBox="1">
            <a:spLocks/>
          </p:cNvSpPr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800"/>
              <a:t>Microsoft </a:t>
            </a:r>
            <a:r>
              <a:rPr lang="cs-CZ" sz="4800"/>
              <a:t>T</a:t>
            </a:r>
            <a:r>
              <a:rPr lang="en-US" sz="4800" err="1"/>
              <a:t>ranslator</a:t>
            </a:r>
            <a:endParaRPr lang="en-US" sz="48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Zástupný obsah 15">
            <a:extLst>
              <a:ext uri="{FF2B5EF4-FFF2-40B4-BE49-F238E27FC236}">
                <a16:creationId xmlns:a16="http://schemas.microsoft.com/office/drawing/2014/main" id="{A7D52DB8-6DB1-48B7-9FF2-FAF61571C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356" y="1294535"/>
            <a:ext cx="6408836" cy="411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716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3628F4D-B92E-43C7-BF11-4F9CD0D49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1798" y="739301"/>
            <a:ext cx="3980234" cy="3980234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47F3EC0B-0348-452D-A2FA-C0F74522B2CD}"/>
              </a:ext>
            </a:extLst>
          </p:cNvPr>
          <p:cNvSpPr txBox="1"/>
          <p:nvPr/>
        </p:nvSpPr>
        <p:spPr>
          <a:xfrm>
            <a:off x="3780817" y="5207541"/>
            <a:ext cx="4922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/>
              <a:t>translator.microsoft.com</a:t>
            </a:r>
          </a:p>
        </p:txBody>
      </p:sp>
    </p:spTree>
    <p:extLst>
      <p:ext uri="{BB962C8B-B14F-4D97-AF65-F5344CB8AC3E}">
        <p14:creationId xmlns:p14="http://schemas.microsoft.com/office/powerpoint/2010/main" val="1907823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9C7406-6DB9-4AF9-A687-AC128B0E22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6" r="13270" b="-1"/>
          <a:stretch/>
        </p:blipFill>
        <p:spPr>
          <a:xfrm>
            <a:off x="3541868" y="-64320"/>
            <a:ext cx="8668512" cy="685799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6335584-B443-40DB-BDCB-31A837AD1B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79" y="818817"/>
            <a:ext cx="9984075" cy="3420389"/>
          </a:xfrm>
        </p:spPr>
        <p:txBody>
          <a:bodyPr anchor="b">
            <a:normAutofit/>
          </a:bodyPr>
          <a:lstStyle/>
          <a:p>
            <a:r>
              <a:rPr lang="cs-CZ" sz="4800"/>
              <a:t>Děkuji za pozornost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0CE2A172-8AD1-4C79-AB84-13B8484EAE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9226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3EA55F52-E7F9-43FE-B790-61F452BD4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842" y="1408476"/>
            <a:ext cx="4041048" cy="4041048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BACE262D-91ED-4AA9-8C25-61840971BE50}"/>
              </a:ext>
            </a:extLst>
          </p:cNvPr>
          <p:cNvSpPr txBox="1"/>
          <p:nvPr/>
        </p:nvSpPr>
        <p:spPr>
          <a:xfrm>
            <a:off x="3713584" y="5654351"/>
            <a:ext cx="4609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Michael Vlček</a:t>
            </a:r>
          </a:p>
        </p:txBody>
      </p:sp>
    </p:spTree>
    <p:extLst>
      <p:ext uri="{BB962C8B-B14F-4D97-AF65-F5344CB8AC3E}">
        <p14:creationId xmlns:p14="http://schemas.microsoft.com/office/powerpoint/2010/main" val="1697234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711C42B-6D8A-4963-A962-5FCA8950E183}"/>
              </a:ext>
            </a:extLst>
          </p:cNvPr>
          <p:cNvSpPr txBox="1">
            <a:spLocks/>
          </p:cNvSpPr>
          <p:nvPr/>
        </p:nvSpPr>
        <p:spPr>
          <a:xfrm>
            <a:off x="477981" y="1122363"/>
            <a:ext cx="516829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800" dirty="0"/>
              <a:t>Aka.ms/</a:t>
            </a:r>
            <a:r>
              <a:rPr lang="en-US" sz="4800" dirty="0" err="1"/>
              <a:t>skolstvi</a:t>
            </a:r>
            <a:endParaRPr lang="en-US" sz="48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F41BEAD-20FB-4D5C-81A9-B37FAF6D9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4923" y="70737"/>
            <a:ext cx="5104558" cy="671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356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B7D2057-74D8-485A-A842-46AAA7729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672" y="1285672"/>
            <a:ext cx="4286656" cy="428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257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8" name="Freeform: Shape 47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0" name="Freeform: Shape 49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711C42B-6D8A-4963-A962-5FCA8950E183}"/>
              </a:ext>
            </a:extLst>
          </p:cNvPr>
          <p:cNvSpPr txBox="1">
            <a:spLocks/>
          </p:cNvSpPr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800" dirty="0"/>
              <a:t>Facebook: Microsoft pro </a:t>
            </a:r>
            <a:r>
              <a:rPr lang="en-US" sz="4800" dirty="0" err="1"/>
              <a:t>školství</a:t>
            </a:r>
            <a:endParaRPr lang="en-US" sz="480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Obrázek 18" descr="Obsah obrázku text, snímek obrazovky, interiér, několik&#10;&#10;Popis byl vytvořen automaticky">
            <a:extLst>
              <a:ext uri="{FF2B5EF4-FFF2-40B4-BE49-F238E27FC236}">
                <a16:creationId xmlns:a16="http://schemas.microsoft.com/office/drawing/2014/main" id="{72A5E47D-0EBC-4A8C-8A28-7EDC7162C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356" y="813873"/>
            <a:ext cx="6408836" cy="50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919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61E07BB-91B2-430B-BB84-C95702AD6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981" y="1232981"/>
            <a:ext cx="4392038" cy="439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720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711C42B-6D8A-4963-A962-5FCA8950E183}"/>
              </a:ext>
            </a:extLst>
          </p:cNvPr>
          <p:cNvSpPr txBox="1">
            <a:spLocks/>
          </p:cNvSpPr>
          <p:nvPr/>
        </p:nvSpPr>
        <p:spPr>
          <a:xfrm>
            <a:off x="477980" y="1122363"/>
            <a:ext cx="5146219" cy="31707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800" dirty="0"/>
              <a:t>Aka.ms/</a:t>
            </a:r>
            <a:r>
              <a:rPr lang="en-US" sz="4800" err="1"/>
              <a:t>prirucky</a:t>
            </a:r>
            <a:endParaRPr lang="en-US" sz="48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F41BEAD-20FB-4D5C-81A9-B37FAF6D91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552549" y="625684"/>
            <a:ext cx="4132450" cy="545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244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8903DEC-9778-4D3B-8832-CF1910383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5389" y="1218389"/>
            <a:ext cx="4421221" cy="442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230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" name="Rectangle 11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13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5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F41BEAD-20FB-4D5C-81A9-B37FAF6D91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951506" y="1290536"/>
            <a:ext cx="6871686" cy="386532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711C42B-6D8A-4963-A962-5FCA8950E183}"/>
              </a:ext>
            </a:extLst>
          </p:cNvPr>
          <p:cNvSpPr txBox="1">
            <a:spLocks/>
          </p:cNvSpPr>
          <p:nvPr/>
        </p:nvSpPr>
        <p:spPr>
          <a:xfrm>
            <a:off x="477980" y="1122363"/>
            <a:ext cx="5209457" cy="30994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800" dirty="0"/>
              <a:t>Aka.ms/</a:t>
            </a:r>
            <a:r>
              <a:rPr lang="en-US" sz="4800" dirty="0" err="1"/>
              <a:t>pisemky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84787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8903DEC-9778-4D3B-8832-CF1910383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5389" y="1218389"/>
            <a:ext cx="4421221" cy="442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857860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</Words>
  <Application>Microsoft Office PowerPoint</Application>
  <PresentationFormat>Širokoúhlá obrazovka</PresentationFormat>
  <Paragraphs>14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Neue Haas Grotesk Text Pro</vt:lpstr>
      <vt:lpstr>AccentBoxVTI</vt:lpstr>
      <vt:lpstr>Microsoft  Partneři ve vzdělávání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Překonávání jazykových bariér</vt:lpstr>
      <vt:lpstr>Prezentace aplikace PowerPoint</vt:lpstr>
      <vt:lpstr>Prezentace aplikace PowerPoint</vt:lpstr>
      <vt:lpstr>Děkuji za pozornost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pro školství</dc:title>
  <dc:creator>Michal Vlček</dc:creator>
  <cp:lastModifiedBy>Michal Vlček</cp:lastModifiedBy>
  <cp:revision>2</cp:revision>
  <dcterms:created xsi:type="dcterms:W3CDTF">2022-03-13T20:55:46Z</dcterms:created>
  <dcterms:modified xsi:type="dcterms:W3CDTF">2022-04-19T15:28:48Z</dcterms:modified>
</cp:coreProperties>
</file>